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4" d="100"/>
          <a:sy n="114" d="100"/>
        </p:scale>
        <p:origin x="-147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D3DA7FEA-E55F-4364-A897-DD6B65AF2CD0}" type="datetimeFigureOut">
              <a:rPr lang="ru-RU"/>
              <a:pPr>
                <a:defRPr/>
              </a:pPr>
              <a:t>19.04.2015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C1E5BF7-DB87-445C-9CB1-5AE69457B52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C71BFF4-267D-4E50-AE8B-989EB66ADA6B}" type="datetimeFigureOut">
              <a:rPr lang="ru-RU"/>
              <a:pPr>
                <a:defRPr/>
              </a:pPr>
              <a:t>19.04.2015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FADF0DB-83B6-4494-9708-E74BE3B1DBA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DB89476-8D15-4AA6-867E-9686283A7667}" type="datetimeFigureOut">
              <a:rPr lang="ru-RU"/>
              <a:pPr>
                <a:defRPr/>
              </a:pPr>
              <a:t>19.04.2015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7FC4C7B-DE3D-4F5C-98FB-C7A533F88928}"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C244610-BCBB-4048-8ED4-66E218414711}" type="datetimeFigureOut">
              <a:rPr lang="ru-RU"/>
              <a:pPr>
                <a:defRPr/>
              </a:pPr>
              <a:t>19.04.2015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ED3493B-74CD-4571-A6EE-FC627ACA4181}"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C622474F-4111-429B-B07C-9EB971C5DC94}" type="datetimeFigureOut">
              <a:rPr lang="ru-RU"/>
              <a:pPr>
                <a:defRPr/>
              </a:pPr>
              <a:t>19.04.2015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7B4F295-B129-4225-9528-68443BDDC2B4}"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6FDFE004-01A2-4E17-9493-8F68350AAA38}" type="datetimeFigureOut">
              <a:rPr lang="ru-RU"/>
              <a:pPr>
                <a:defRPr/>
              </a:pPr>
              <a:t>19.04.2015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CEAAD7B-D32E-4A05-98C7-B432CD78AB51}"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DC29FA54-C11C-4E3E-83F2-D00FB51F527C}" type="datetimeFigureOut">
              <a:rPr lang="ru-RU"/>
              <a:pPr>
                <a:defRPr/>
              </a:pPr>
              <a:t>19.04.2015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FB6D3C7F-199F-4409-BEB6-205CAC36CD3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08B4D282-0CF2-49F2-AA87-C60F72D16942}" type="datetimeFigureOut">
              <a:rPr lang="ru-RU"/>
              <a:pPr>
                <a:defRPr/>
              </a:pPr>
              <a:t>19.04.2015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4EABC02F-621B-4BD8-B856-FFA0001A88E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A202C12-425D-4227-BCA7-25E5EFC79446}" type="datetimeFigureOut">
              <a:rPr lang="ru-RU"/>
              <a:pPr>
                <a:defRPr/>
              </a:pPr>
              <a:t>19.04.2015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34E2AF3C-63A3-49B6-93EC-948780B10CE1}"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3D2C929-E844-4834-9997-E702863BB921}" type="datetimeFigureOut">
              <a:rPr lang="ru-RU"/>
              <a:pPr>
                <a:defRPr/>
              </a:pPr>
              <a:t>19.04.2015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1E18582-0B07-413A-BA60-A494AC5C49E6}"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6CACD65-FE5C-44D6-8597-2E8A91E9EFB8}" type="datetimeFigureOut">
              <a:rPr lang="ru-RU"/>
              <a:pPr>
                <a:defRPr/>
              </a:pPr>
              <a:t>19.04.2015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BE73DEA-2E45-4651-81ED-718678385317}"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E75DB4E-8E00-44FD-B5EE-5825D9BB3F08}" type="datetimeFigureOut">
              <a:rPr lang="ru-RU"/>
              <a:pPr>
                <a:defRPr/>
              </a:pPr>
              <a:t>19.04.2015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15A2FF07-CED5-427B-90DD-64737B773FCC}"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vk.com/club8804331"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Заголовок 1"/>
          <p:cNvSpPr>
            <a:spLocks noGrp="1"/>
          </p:cNvSpPr>
          <p:nvPr>
            <p:ph type="ctrTitle"/>
          </p:nvPr>
        </p:nvSpPr>
        <p:spPr>
          <a:xfrm>
            <a:off x="755650" y="549275"/>
            <a:ext cx="7772400" cy="1901825"/>
          </a:xfrm>
        </p:spPr>
        <p:txBody>
          <a:bodyPr/>
          <a:lstStyle/>
          <a:p>
            <a:pPr eaLnBrk="1" hangingPunct="1"/>
            <a:r>
              <a:rPr lang="en-US" sz="5400" b="1" smtClean="0"/>
              <a:t>Chernobyl</a:t>
            </a:r>
            <a:r>
              <a:rPr lang="en-US" sz="5400" smtClean="0"/>
              <a:t/>
            </a:r>
            <a:br>
              <a:rPr lang="en-US" sz="5400" smtClean="0"/>
            </a:br>
            <a:r>
              <a:rPr lang="en-US" sz="2400" smtClean="0"/>
              <a:t>By Padalko Sergey. </a:t>
            </a:r>
            <a:r>
              <a:rPr lang="ru-RU" sz="2400" smtClean="0">
                <a:latin typeface="Arial" charset="0"/>
              </a:rPr>
              <a:t/>
            </a:r>
            <a:br>
              <a:rPr lang="ru-RU" sz="2400" smtClean="0">
                <a:latin typeface="Arial" charset="0"/>
              </a:rPr>
            </a:br>
            <a:r>
              <a:rPr lang="en-US" sz="2400" smtClean="0"/>
              <a:t>Teacher Baeva M.L.</a:t>
            </a:r>
            <a:endParaRPr lang="ru-RU" smtClean="0"/>
          </a:p>
        </p:txBody>
      </p:sp>
      <p:sp>
        <p:nvSpPr>
          <p:cNvPr id="3" name="Подзаголовок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ru-RU"/>
          </a:p>
        </p:txBody>
      </p:sp>
      <p:pic>
        <p:nvPicPr>
          <p:cNvPr id="13315" name="Picture 2" descr="C:\Documents and Settings\User\Рабочий стол\1209149044_02_chern.jpg"/>
          <p:cNvPicPr>
            <a:picLocks noChangeAspect="1" noChangeArrowheads="1"/>
          </p:cNvPicPr>
          <p:nvPr/>
        </p:nvPicPr>
        <p:blipFill>
          <a:blip r:embed="rId2"/>
          <a:srcRect/>
          <a:stretch>
            <a:fillRect/>
          </a:stretch>
        </p:blipFill>
        <p:spPr bwMode="auto">
          <a:xfrm>
            <a:off x="0" y="3357563"/>
            <a:ext cx="4700588" cy="3500437"/>
          </a:xfrm>
          <a:prstGeom prst="rect">
            <a:avLst/>
          </a:prstGeom>
          <a:noFill/>
          <a:ln w="9525">
            <a:noFill/>
            <a:miter lim="800000"/>
            <a:headEnd/>
            <a:tailEnd/>
          </a:ln>
        </p:spPr>
      </p:pic>
      <p:pic>
        <p:nvPicPr>
          <p:cNvPr id="13316" name="Picture 3" descr="C:\Documents and Settings\User\Рабочий стол\надо.jpg"/>
          <p:cNvPicPr>
            <a:picLocks noChangeAspect="1" noChangeArrowheads="1"/>
          </p:cNvPicPr>
          <p:nvPr/>
        </p:nvPicPr>
        <p:blipFill>
          <a:blip r:embed="rId3"/>
          <a:srcRect/>
          <a:stretch>
            <a:fillRect/>
          </a:stretch>
        </p:blipFill>
        <p:spPr bwMode="auto">
          <a:xfrm>
            <a:off x="4419600" y="3333750"/>
            <a:ext cx="4724400" cy="352425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Подзаголовок 2"/>
          <p:cNvSpPr>
            <a:spLocks noGrp="1"/>
          </p:cNvSpPr>
          <p:nvPr>
            <p:ph type="subTitle" idx="1"/>
          </p:nvPr>
        </p:nvSpPr>
        <p:spPr>
          <a:xfrm>
            <a:off x="250825" y="0"/>
            <a:ext cx="8642350" cy="3000375"/>
          </a:xfrm>
        </p:spPr>
        <p:txBody>
          <a:bodyPr/>
          <a:lstStyle/>
          <a:p>
            <a:pPr algn="l" eaLnBrk="1" hangingPunct="1"/>
            <a:r>
              <a:rPr lang="en-US" sz="2400" smtClean="0">
                <a:solidFill>
                  <a:schemeClr val="tx1"/>
                </a:solidFill>
              </a:rPr>
              <a:t>It is one o'clock in the morning, April 26, 1986.</a:t>
            </a:r>
          </a:p>
          <a:p>
            <a:pPr algn="l" eaLnBrk="1" hangingPunct="1"/>
            <a:r>
              <a:rPr lang="en-US" sz="2400" smtClean="0">
                <a:solidFill>
                  <a:schemeClr val="tx1"/>
                </a:solidFill>
              </a:rPr>
              <a:t>The biggest men-caused accident happened at Chernobyl Nuclear Station</a:t>
            </a:r>
            <a:r>
              <a:rPr lang="ru-RU" sz="2400" smtClean="0">
                <a:solidFill>
                  <a:schemeClr val="tx1"/>
                </a:solidFill>
                <a:latin typeface="Arial" charset="0"/>
              </a:rPr>
              <a:t> </a:t>
            </a:r>
            <a:r>
              <a:rPr lang="en-US" sz="2400" smtClean="0">
                <a:solidFill>
                  <a:schemeClr val="tx1"/>
                </a:solidFill>
              </a:rPr>
              <a:t>(CHAES) near the town of Pripyat.</a:t>
            </a:r>
          </a:p>
          <a:p>
            <a:pPr algn="l" eaLnBrk="1" hangingPunct="1"/>
            <a:r>
              <a:rPr lang="en-US" sz="2400" smtClean="0">
                <a:solidFill>
                  <a:schemeClr val="tx1"/>
                </a:solidFill>
              </a:rPr>
              <a:t>There are a lot of versions of that accident's causes. They are both realistic and not very mach so.</a:t>
            </a:r>
          </a:p>
          <a:p>
            <a:pPr algn="l" eaLnBrk="1" hangingPunct="1"/>
            <a:r>
              <a:rPr lang="en-US" sz="2400" smtClean="0">
                <a:solidFill>
                  <a:schemeClr val="tx1"/>
                </a:solidFill>
              </a:rPr>
              <a:t>But it is not important. The tragedy already happened. By now situation in Pripyat has changed.</a:t>
            </a:r>
            <a:endParaRPr lang="ru-RU" sz="2400" smtClean="0">
              <a:solidFill>
                <a:schemeClr val="tx1"/>
              </a:solidFill>
            </a:endParaRPr>
          </a:p>
        </p:txBody>
      </p:sp>
      <p:pic>
        <p:nvPicPr>
          <p:cNvPr id="14338" name="Picture 2" descr="C:\Documents and Settings\User\Рабочий стол\Pripyat_8-1.jpg"/>
          <p:cNvPicPr>
            <a:picLocks noChangeAspect="1" noChangeArrowheads="1"/>
          </p:cNvPicPr>
          <p:nvPr/>
        </p:nvPicPr>
        <p:blipFill>
          <a:blip r:embed="rId2"/>
          <a:srcRect/>
          <a:stretch>
            <a:fillRect/>
          </a:stretch>
        </p:blipFill>
        <p:spPr bwMode="auto">
          <a:xfrm>
            <a:off x="1071563" y="2994025"/>
            <a:ext cx="6858000" cy="386397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9750" y="333375"/>
            <a:ext cx="7993063" cy="2808288"/>
          </a:xfrm>
        </p:spPr>
        <p:txBody>
          <a:bodyPr>
            <a:normAutofit/>
          </a:bodyPr>
          <a:lstStyle/>
          <a:p>
            <a:pPr algn="l" eaLnBrk="1" hangingPunct="1">
              <a:lnSpc>
                <a:spcPct val="90000"/>
              </a:lnSpc>
            </a:pPr>
            <a:r>
              <a:rPr lang="en-US" sz="2800" smtClean="0">
                <a:solidFill>
                  <a:srgbClr val="0D0D0D"/>
                </a:solidFill>
                <a:latin typeface="Franklin Gothic Book" pitchFamily="34" charset="0"/>
              </a:rPr>
              <a:t>Some human activity results in water contamination. It is bad for environment.</a:t>
            </a:r>
          </a:p>
          <a:p>
            <a:pPr algn="l" eaLnBrk="1" hangingPunct="1">
              <a:lnSpc>
                <a:spcPct val="90000"/>
              </a:lnSpc>
            </a:pPr>
            <a:r>
              <a:rPr lang="en-US" sz="2800" smtClean="0">
                <a:solidFill>
                  <a:srgbClr val="0D0D0D"/>
                </a:solidFill>
                <a:latin typeface="Franklin Gothic Book" pitchFamily="34" charset="0"/>
              </a:rPr>
              <a:t>Many animals and plants lose their homes. It is still unclear if all water in Pripyat surrounding is drinkable.</a:t>
            </a:r>
          </a:p>
          <a:p>
            <a:pPr algn="l" eaLnBrk="1" hangingPunct="1">
              <a:lnSpc>
                <a:spcPct val="90000"/>
              </a:lnSpc>
            </a:pPr>
            <a:r>
              <a:rPr lang="en-US" sz="2800" smtClean="0">
                <a:solidFill>
                  <a:srgbClr val="0D0D0D"/>
                </a:solidFill>
                <a:latin typeface="Franklin Gothic Book" pitchFamily="34" charset="0"/>
              </a:rPr>
              <a:t>That is why vest territories  are fenced off.</a:t>
            </a:r>
            <a:endParaRPr lang="ru-RU" sz="2800" smtClean="0">
              <a:solidFill>
                <a:srgbClr val="0D0D0D"/>
              </a:solidFill>
              <a:latin typeface="Franklin Gothic Book" pitchFamily="34" charset="0"/>
            </a:endParaRPr>
          </a:p>
        </p:txBody>
      </p:sp>
      <p:pic>
        <p:nvPicPr>
          <p:cNvPr id="15362" name="Picture 2" descr="C:\Documents and Settings\User\Рабочий стол\свалка.jpg"/>
          <p:cNvPicPr>
            <a:picLocks noChangeAspect="1" noChangeArrowheads="1"/>
          </p:cNvPicPr>
          <p:nvPr/>
        </p:nvPicPr>
        <p:blipFill>
          <a:blip r:embed="rId2"/>
          <a:srcRect/>
          <a:stretch>
            <a:fillRect/>
          </a:stretch>
        </p:blipFill>
        <p:spPr bwMode="auto">
          <a:xfrm>
            <a:off x="0" y="3143250"/>
            <a:ext cx="9144000" cy="371475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388" y="1052513"/>
            <a:ext cx="4321175" cy="4897437"/>
          </a:xfrm>
        </p:spPr>
        <p:txBody>
          <a:bodyPr>
            <a:normAutofit/>
          </a:bodyPr>
          <a:lstStyle/>
          <a:p>
            <a:pPr algn="l" eaLnBrk="1" hangingPunct="1">
              <a:lnSpc>
                <a:spcPct val="80000"/>
              </a:lnSpc>
            </a:pPr>
            <a:r>
              <a:rPr lang="en-US" sz="2800" smtClean="0">
                <a:solidFill>
                  <a:schemeClr val="tx1"/>
                </a:solidFill>
                <a:latin typeface="Franklin Gothic Book" pitchFamily="34" charset="0"/>
              </a:rPr>
              <a:t>It is common that people destroy the environment. An accident at CHAES resulted in discharge of radioactive substance. It polluted the atmosphere and contaminated water. Firemen and military liquidators fought to eliminate consequences of the accident. They made a lot of radioactive dumps. That rubbish was poisonous.</a:t>
            </a:r>
          </a:p>
        </p:txBody>
      </p:sp>
      <p:pic>
        <p:nvPicPr>
          <p:cNvPr id="16386" name="Picture 2" descr="C:\Documents and Settings\User\Рабочий стол\свалка1.jpg"/>
          <p:cNvPicPr>
            <a:picLocks noChangeAspect="1" noChangeArrowheads="1"/>
          </p:cNvPicPr>
          <p:nvPr/>
        </p:nvPicPr>
        <p:blipFill>
          <a:blip r:embed="rId2"/>
          <a:srcRect/>
          <a:stretch>
            <a:fillRect/>
          </a:stretch>
        </p:blipFill>
        <p:spPr bwMode="auto">
          <a:xfrm>
            <a:off x="4500563" y="1628775"/>
            <a:ext cx="4643437" cy="35179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708400" y="620713"/>
            <a:ext cx="4960938" cy="4968875"/>
          </a:xfrm>
        </p:spPr>
        <p:txBody>
          <a:bodyPr>
            <a:normAutofit/>
          </a:bodyPr>
          <a:lstStyle/>
          <a:p>
            <a:pPr eaLnBrk="1" hangingPunct="1">
              <a:lnSpc>
                <a:spcPct val="90000"/>
              </a:lnSpc>
            </a:pPr>
            <a:r>
              <a:rPr lang="en-US" sz="2600" smtClean="0">
                <a:solidFill>
                  <a:schemeClr val="tx1"/>
                </a:solidFill>
                <a:latin typeface="Franklin Gothic Book" pitchFamily="34" charset="0"/>
              </a:rPr>
              <a:t>Man needs protection as well as animals do. People's habitats must kept ecologically clean. Pripyat area was badly affected by accident and its consequences. Many people abandoned their homes but because of radiation they drink dirty water, ate bad food and breathed polluted air. Later they suffered from serious diseases and died early. Their children were born weak.</a:t>
            </a:r>
            <a:endParaRPr lang="ru-RU" sz="2600" smtClean="0">
              <a:solidFill>
                <a:schemeClr val="tx1"/>
              </a:solidFill>
              <a:latin typeface="Franklin Gothic Book" pitchFamily="34" charset="0"/>
            </a:endParaRPr>
          </a:p>
        </p:txBody>
      </p:sp>
      <p:pic>
        <p:nvPicPr>
          <p:cNvPr id="17410" name="Picture 2" descr="C:\Documents and Settings\User\Рабочий стол\мутация.jpg"/>
          <p:cNvPicPr>
            <a:picLocks noChangeAspect="1" noChangeArrowheads="1"/>
          </p:cNvPicPr>
          <p:nvPr/>
        </p:nvPicPr>
        <p:blipFill>
          <a:blip r:embed="rId2"/>
          <a:srcRect/>
          <a:stretch>
            <a:fillRect/>
          </a:stretch>
        </p:blipFill>
        <p:spPr bwMode="auto">
          <a:xfrm>
            <a:off x="0" y="836613"/>
            <a:ext cx="3055938" cy="45720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ctrTitle"/>
          </p:nvPr>
        </p:nvSpPr>
        <p:spPr>
          <a:xfrm>
            <a:off x="611188" y="1052513"/>
            <a:ext cx="7772400" cy="357187"/>
          </a:xfrm>
        </p:spPr>
        <p:txBody>
          <a:bodyPr/>
          <a:lstStyle/>
          <a:p>
            <a:pPr eaLnBrk="1" hangingPunct="1"/>
            <a:r>
              <a:rPr lang="en-US" sz="3200" smtClean="0">
                <a:latin typeface="Arial" charset="0"/>
              </a:rPr>
              <a:t>List of resources</a:t>
            </a:r>
            <a:r>
              <a:rPr lang="en-US" sz="4000" smtClean="0">
                <a:latin typeface="Arial" charset="0"/>
              </a:rPr>
              <a:t> </a:t>
            </a:r>
            <a:endParaRPr lang="ru-RU" sz="4000" smtClean="0">
              <a:latin typeface="Arial" charset="0"/>
            </a:endParaRPr>
          </a:p>
        </p:txBody>
      </p:sp>
      <p:sp>
        <p:nvSpPr>
          <p:cNvPr id="18434" name="Подзаголовок 2"/>
          <p:cNvSpPr>
            <a:spLocks noGrp="1"/>
          </p:cNvSpPr>
          <p:nvPr>
            <p:ph type="subTitle" idx="1"/>
          </p:nvPr>
        </p:nvSpPr>
        <p:spPr>
          <a:xfrm>
            <a:off x="1371600" y="2071688"/>
            <a:ext cx="6400800" cy="4500562"/>
          </a:xfrm>
        </p:spPr>
        <p:txBody>
          <a:bodyPr/>
          <a:lstStyle/>
          <a:p>
            <a:pPr marL="609600" indent="-609600" algn="l" eaLnBrk="1" hangingPunct="1">
              <a:buFont typeface="Arial" charset="0"/>
              <a:buAutoNum type="arabicPeriod"/>
            </a:pPr>
            <a:r>
              <a:rPr lang="en-US" sz="1600" u="sng" smtClean="0">
                <a:solidFill>
                  <a:srgbClr val="898989"/>
                </a:solidFill>
                <a:hlinkClick r:id="rId2"/>
              </a:rPr>
              <a:t>http://vk.com/club8804331</a:t>
            </a:r>
            <a:endParaRPr lang="en-US" sz="1600" u="sng" smtClean="0">
              <a:solidFill>
                <a:srgbClr val="898989"/>
              </a:solidFill>
            </a:endParaRPr>
          </a:p>
        </p:txBody>
      </p:sp>
      <p:sp>
        <p:nvSpPr>
          <p:cNvPr id="18435" name="Прямоугольник 4"/>
          <p:cNvSpPr>
            <a:spLocks noChangeArrowheads="1"/>
          </p:cNvSpPr>
          <p:nvPr/>
        </p:nvSpPr>
        <p:spPr bwMode="auto">
          <a:xfrm>
            <a:off x="1428750" y="2571750"/>
            <a:ext cx="4117975" cy="366713"/>
          </a:xfrm>
          <a:prstGeom prst="rect">
            <a:avLst/>
          </a:prstGeom>
          <a:noFill/>
          <a:ln w="9525">
            <a:noFill/>
            <a:miter lim="800000"/>
            <a:headEnd/>
            <a:tailEnd/>
          </a:ln>
        </p:spPr>
        <p:txBody>
          <a:bodyPr wrap="none">
            <a:spAutoFit/>
          </a:bodyPr>
          <a:lstStyle/>
          <a:p>
            <a:r>
              <a:rPr lang="en-US">
                <a:latin typeface="Calibri" pitchFamily="34" charset="0"/>
              </a:rPr>
              <a:t>2. http://footballinaction.com/?s=/Pripyat</a:t>
            </a:r>
            <a:endParaRPr lang="ru-RU">
              <a:latin typeface="Calibri" pitchFamily="34" charset="0"/>
            </a:endParaRPr>
          </a:p>
        </p:txBody>
      </p:sp>
      <p:sp>
        <p:nvSpPr>
          <p:cNvPr id="18436" name="Прямоугольник 5"/>
          <p:cNvSpPr>
            <a:spLocks noChangeArrowheads="1"/>
          </p:cNvSpPr>
          <p:nvPr/>
        </p:nvSpPr>
        <p:spPr bwMode="auto">
          <a:xfrm>
            <a:off x="1428750" y="3000375"/>
            <a:ext cx="4572000" cy="641350"/>
          </a:xfrm>
          <a:prstGeom prst="rect">
            <a:avLst/>
          </a:prstGeom>
          <a:noFill/>
          <a:ln w="9525">
            <a:noFill/>
            <a:miter lim="800000"/>
            <a:headEnd/>
            <a:tailEnd/>
          </a:ln>
        </p:spPr>
        <p:txBody>
          <a:bodyPr>
            <a:spAutoFit/>
          </a:bodyPr>
          <a:lstStyle/>
          <a:p>
            <a:r>
              <a:rPr lang="en-US">
                <a:latin typeface="Calibri" pitchFamily="34" charset="0"/>
              </a:rPr>
              <a:t>3. http://promo.t30p.ru/post/44-Graffiti-v-Pripyati-vashe-mnenie.aspx</a:t>
            </a:r>
            <a:endParaRPr lang="ru-RU">
              <a:latin typeface="Calibri" pitchFamily="34" charset="0"/>
            </a:endParaRPr>
          </a:p>
        </p:txBody>
      </p:sp>
      <p:sp>
        <p:nvSpPr>
          <p:cNvPr id="18437" name="Прямоугольник 6"/>
          <p:cNvSpPr>
            <a:spLocks noChangeArrowheads="1"/>
          </p:cNvSpPr>
          <p:nvPr/>
        </p:nvSpPr>
        <p:spPr bwMode="auto">
          <a:xfrm>
            <a:off x="1403350" y="3571875"/>
            <a:ext cx="3332163" cy="366713"/>
          </a:xfrm>
          <a:prstGeom prst="rect">
            <a:avLst/>
          </a:prstGeom>
          <a:noFill/>
          <a:ln w="9525">
            <a:noFill/>
            <a:miter lim="800000"/>
            <a:headEnd/>
            <a:tailEnd/>
          </a:ln>
        </p:spPr>
        <p:txBody>
          <a:bodyPr>
            <a:spAutoFit/>
          </a:bodyPr>
          <a:lstStyle/>
          <a:p>
            <a:r>
              <a:rPr lang="en-US">
                <a:latin typeface="Calibri" pitchFamily="34" charset="0"/>
              </a:rPr>
              <a:t>4. http://chernobil.info/?p=2954</a:t>
            </a:r>
            <a:endParaRPr lang="ru-RU">
              <a:latin typeface="Calibri" pitchFamily="34" charset="0"/>
            </a:endParaRPr>
          </a:p>
        </p:txBody>
      </p:sp>
      <p:sp>
        <p:nvSpPr>
          <p:cNvPr id="18438" name="Прямоугольник 7"/>
          <p:cNvSpPr>
            <a:spLocks noChangeArrowheads="1"/>
          </p:cNvSpPr>
          <p:nvPr/>
        </p:nvSpPr>
        <p:spPr bwMode="auto">
          <a:xfrm>
            <a:off x="1403350" y="3929063"/>
            <a:ext cx="4225925" cy="366712"/>
          </a:xfrm>
          <a:prstGeom prst="rect">
            <a:avLst/>
          </a:prstGeom>
          <a:noFill/>
          <a:ln w="9525">
            <a:noFill/>
            <a:miter lim="800000"/>
            <a:headEnd/>
            <a:tailEnd/>
          </a:ln>
        </p:spPr>
        <p:txBody>
          <a:bodyPr>
            <a:spAutoFit/>
          </a:bodyPr>
          <a:lstStyle/>
          <a:p>
            <a:r>
              <a:rPr lang="en-US">
                <a:latin typeface="Calibri" pitchFamily="34" charset="0"/>
              </a:rPr>
              <a:t>5. http://stalker-bar.3dn.ru/photo/1-0-15</a:t>
            </a:r>
            <a:endParaRPr lang="ru-RU">
              <a:latin typeface="Calibri" pitchFamily="34" charset="0"/>
            </a:endParaRPr>
          </a:p>
        </p:txBody>
      </p:sp>
      <p:sp>
        <p:nvSpPr>
          <p:cNvPr id="18439" name="Прямоугольник 8"/>
          <p:cNvSpPr>
            <a:spLocks noChangeArrowheads="1"/>
          </p:cNvSpPr>
          <p:nvPr/>
        </p:nvSpPr>
        <p:spPr bwMode="auto">
          <a:xfrm>
            <a:off x="1428750" y="4357688"/>
            <a:ext cx="4572000" cy="641350"/>
          </a:xfrm>
          <a:prstGeom prst="rect">
            <a:avLst/>
          </a:prstGeom>
          <a:noFill/>
          <a:ln w="9525">
            <a:noFill/>
            <a:miter lim="800000"/>
            <a:headEnd/>
            <a:tailEnd/>
          </a:ln>
        </p:spPr>
        <p:txBody>
          <a:bodyPr>
            <a:spAutoFit/>
          </a:bodyPr>
          <a:lstStyle/>
          <a:p>
            <a:r>
              <a:rPr lang="en-US">
                <a:latin typeface="Calibri" pitchFamily="34" charset="0"/>
              </a:rPr>
              <a:t>6. http://brautmode-shop.de.com/5/russia-chernobyl</a:t>
            </a:r>
            <a:endParaRPr lang="ru-RU">
              <a:latin typeface="Calibri"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TotalTime>
  <Words>234</Words>
  <Application>Microsoft Office PowerPoint</Application>
  <PresentationFormat>Экран (4:3)</PresentationFormat>
  <Paragraphs>17</Paragraphs>
  <Slides>6</Slides>
  <Notes>0</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1</vt:i4>
      </vt:variant>
      <vt:variant>
        <vt:lpstr>Заголовки слайдов</vt:lpstr>
      </vt:variant>
      <vt:variant>
        <vt:i4>6</vt:i4>
      </vt:variant>
    </vt:vector>
  </HeadingPairs>
  <TitlesOfParts>
    <vt:vector size="10" baseType="lpstr">
      <vt:lpstr>Arial</vt:lpstr>
      <vt:lpstr>Calibri</vt:lpstr>
      <vt:lpstr>Franklin Gothic Book</vt:lpstr>
      <vt:lpstr>Тема Office</vt:lpstr>
      <vt:lpstr>Chernobyl By Padalko Sergey.  Teacher Baeva M.L.</vt:lpstr>
      <vt:lpstr>Слайд 2</vt:lpstr>
      <vt:lpstr>Слайд 3</vt:lpstr>
      <vt:lpstr>Слайд 4</vt:lpstr>
      <vt:lpstr>Слайд 5</vt:lpstr>
      <vt:lpstr>List of resources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Chernob</dc:title>
  <dc:creator>User</dc:creator>
  <cp:lastModifiedBy>Игорь</cp:lastModifiedBy>
  <cp:revision>13</cp:revision>
  <dcterms:created xsi:type="dcterms:W3CDTF">2014-11-06T08:27:21Z</dcterms:created>
  <dcterms:modified xsi:type="dcterms:W3CDTF">2015-04-19T15:09:58Z</dcterms:modified>
</cp:coreProperties>
</file>