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513C0C-9976-4A36-AB8D-F0441C1DBD76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1CB3B16-1F8A-4B5C-9F75-51210B328D3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serkov-pokrova-na-nerli-3-990x7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734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12968" cy="1470025"/>
          </a:xfrm>
        </p:spPr>
        <p:txBody>
          <a:bodyPr>
            <a:noAutofit/>
          </a:bodyPr>
          <a:lstStyle/>
          <a:p>
            <a:r>
              <a:rPr lang="ru-RU" sz="4800" u="sng" dirty="0" smtClean="0"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rmologion Caps ieUcs" pitchFamily="2" charset="0"/>
              </a:rPr>
              <a:t>День православной книги</a:t>
            </a:r>
            <a:endParaRPr lang="ru-RU" sz="4800" u="sng" dirty="0"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rmologion Caps ieUcs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628800"/>
            <a:ext cx="6400800" cy="1752600"/>
          </a:xfrm>
        </p:spPr>
        <p:txBody>
          <a:bodyPr/>
          <a:lstStyle/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такое православная книга </a:t>
            </a:r>
          </a:p>
          <a:p>
            <a:pPr algn="l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её значение для человека.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67944" y="6021288"/>
            <a:ext cx="5472608" cy="6356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Памятник Ивану Федорову в Москве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39552" y="476672"/>
            <a:ext cx="3456384" cy="5832648"/>
          </a:xfrm>
        </p:spPr>
        <p:txBody>
          <a:bodyPr/>
          <a:lstStyle/>
          <a:p>
            <a:pPr algn="just"/>
            <a:r>
              <a:rPr lang="ru-RU" dirty="0" smtClean="0"/>
              <a:t>	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Первой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печатной книгой, в которой указано имя Ивана Фёдорова (и помогавшего ему Петра </a:t>
            </a:r>
            <a:r>
              <a:rPr lang="ru-RU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Мстиславца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стал «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Апо-стол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работа над которым велась, как указано в послесловии к нему, с 19 апреля 1563 года по 1 марта 1564 года. Это — первая точно датированная печатная русская книга. Издание это как в текстологическом, так и в полиграфическом смысле значительно превосходит предшествовавшие анонимные.</a:t>
            </a:r>
          </a:p>
        </p:txBody>
      </p:sp>
      <p:pic>
        <p:nvPicPr>
          <p:cNvPr id="7" name="Содержимое 6" descr="4ff3328d4762c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260648"/>
            <a:ext cx="4114800" cy="54864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00px-Apostol_1564_Frontisp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4968552" cy="36518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88640"/>
            <a:ext cx="2648619" cy="3397724"/>
          </a:xfrm>
          <a:prstGeom prst="rect">
            <a:avLst/>
          </a:prstGeom>
        </p:spPr>
      </p:pic>
      <p:pic>
        <p:nvPicPr>
          <p:cNvPr id="7" name="Рисунок 6" descr="63_2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789040"/>
            <a:ext cx="4320480" cy="2721496"/>
          </a:xfrm>
          <a:prstGeom prst="rect">
            <a:avLst/>
          </a:prstGeom>
        </p:spPr>
      </p:pic>
      <p:pic>
        <p:nvPicPr>
          <p:cNvPr id="8" name="Рисунок 7" descr="images.jpg"/>
          <p:cNvPicPr>
            <a:picLocks noChangeAspect="1"/>
          </p:cNvPicPr>
          <p:nvPr/>
        </p:nvPicPr>
        <p:blipFill>
          <a:blip r:embed="rId5" cstate="print"/>
          <a:srcRect l="2222" b="39216"/>
          <a:stretch>
            <a:fillRect/>
          </a:stretch>
        </p:blipFill>
        <p:spPr>
          <a:xfrm>
            <a:off x="4932040" y="3789040"/>
            <a:ext cx="3888432" cy="2739577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3166120" cy="720080"/>
          </a:xfrm>
        </p:spPr>
        <p:txBody>
          <a:bodyPr/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СТАТИСТИКА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reading-statistics-in-russia-infographic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b="14300"/>
          <a:stretch>
            <a:fillRect/>
          </a:stretch>
        </p:blipFill>
        <p:spPr>
          <a:xfrm>
            <a:off x="3669535" y="0"/>
            <a:ext cx="5474465" cy="6858000"/>
          </a:xfrm>
        </p:spPr>
      </p:pic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1700808"/>
            <a:ext cx="3166120" cy="4572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данным ВЦИОМ на 2014 год, по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сравне-нию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2009 годом, количество людей, которые практически не читают книг, увеличилось с 27 до 36 процентов.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355976" cy="1415754"/>
          </a:xfrm>
        </p:spPr>
        <p:txBody>
          <a:bodyPr/>
          <a:lstStyle/>
          <a:p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АЖИОТАЖ-</a:t>
            </a:r>
            <a:endParaRPr lang="ru-RU" sz="7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319464" y="260648"/>
            <a:ext cx="4824536" cy="4572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Искусственно вызванное возбуждение, волнение с целью привлечения внимания к чему –</a:t>
            </a:r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нибудь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(Толковый словарь </a:t>
            </a:r>
            <a:r>
              <a:rPr lang="ru-RU" sz="2000" i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Ожигова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0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51976_origin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060848"/>
            <a:ext cx="9168343" cy="515719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05862-alexfas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332656"/>
            <a:ext cx="71179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«Помните, что Отечество земное с его </a:t>
            </a: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Церковью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преддверие Отечества небесного, </a:t>
            </a: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потому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любите его горячо и будьте готовы </a:t>
            </a:r>
            <a:endParaRPr lang="ru-RU" sz="2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душу </a:t>
            </a:r>
            <a:r>
              <a:rPr lang="ru-RU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свою за него положить</a:t>
            </a:r>
            <a:r>
              <a:rPr lang="ru-RU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r>
              <a:rPr lang="ru-RU" sz="2400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(прав. Иоанн </a:t>
            </a:r>
            <a:r>
              <a:rPr lang="ru-RU" sz="2400" i="1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Кронштадский</a:t>
            </a:r>
            <a:r>
              <a:rPr lang="ru-RU" sz="2400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i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авославная-книг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stoevski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1226" y="908720"/>
            <a:ext cx="4042774" cy="4941168"/>
          </a:xfrm>
          <a:prstGeom prst="round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620688"/>
            <a:ext cx="46805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судьбах настоящих и в судьбах будущих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православного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христианства, -  в том и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вся идея народа русского, в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том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его служение Христу и жажда подвига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Христа. Жажда эта истинная, великая и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переставаемая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народе нашем с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древнейших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времён, непрестанная, может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быть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никогда, - и это чрезвычайно важный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факт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характеристике народа нашего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 нашего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r"/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(Ф.М. Достоевский)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7171-imag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620688"/>
            <a:ext cx="2508525" cy="3921595"/>
          </a:xfrm>
          <a:prstGeom prst="rect">
            <a:avLst/>
          </a:prstGeom>
        </p:spPr>
      </p:pic>
      <p:pic>
        <p:nvPicPr>
          <p:cNvPr id="3" name="Рисунок 2" descr="images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2630583"/>
            <a:ext cx="2653638" cy="4038778"/>
          </a:xfrm>
          <a:prstGeom prst="rect">
            <a:avLst/>
          </a:prstGeom>
        </p:spPr>
      </p:pic>
      <p:pic>
        <p:nvPicPr>
          <p:cNvPr id="4" name="Рисунок 3" descr="Фома-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548680"/>
            <a:ext cx="2797750" cy="3746988"/>
          </a:xfrm>
          <a:prstGeom prst="rect">
            <a:avLst/>
          </a:prstGeom>
        </p:spPr>
      </p:pic>
      <p:pic>
        <p:nvPicPr>
          <p:cNvPr id="5" name="Рисунок 4" descr="02-070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60" y="2852936"/>
            <a:ext cx="2794143" cy="375657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138</TotalTime>
  <Words>101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День православной книги</vt:lpstr>
      <vt:lpstr>Памятник Ивану Федорову в Москве </vt:lpstr>
      <vt:lpstr>Слайд 3</vt:lpstr>
      <vt:lpstr>СТАТИСТИКА</vt:lpstr>
      <vt:lpstr>АЖИОТАЖ-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православной книги</dc:title>
  <dc:creator>Пользователь Windows</dc:creator>
  <cp:lastModifiedBy>Пользователь Windows</cp:lastModifiedBy>
  <cp:revision>18</cp:revision>
  <dcterms:created xsi:type="dcterms:W3CDTF">2015-03-12T07:35:41Z</dcterms:created>
  <dcterms:modified xsi:type="dcterms:W3CDTF">2015-04-19T16:57:19Z</dcterms:modified>
</cp:coreProperties>
</file>