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8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105" autoAdjust="0"/>
    <p:restoredTop sz="94660"/>
  </p:normalViewPr>
  <p:slideViewPr>
    <p:cSldViewPr>
      <p:cViewPr varScale="1">
        <p:scale>
          <a:sx n="68" d="100"/>
          <a:sy n="68" d="100"/>
        </p:scale>
        <p:origin x="-13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5.png"/><Relationship Id="rId2" Type="http://schemas.openxmlformats.org/officeDocument/2006/relationships/audio" Target="file:///C:\Users\Admin\Desktop\&#1084;&#1091;&#1079;&#1099;&#1082;&#1072;\metallofon%20-%20the%20title%20iplayer%20fm.mp3" TargetMode="External"/><Relationship Id="rId1" Type="http://schemas.openxmlformats.org/officeDocument/2006/relationships/audio" Target="file:///C:\Users\Admin\Downloads\metallofon%20-%20The%20Title%20(iPlayer.fm)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gif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audio" Target="file:///C:\Users\Admin\Desktop\&#1084;&#1091;&#1079;&#1099;&#1082;&#1072;\3D%20zvuki%20-%20Kastanety%20tolko%20v%20naushnikah%20(iPlayer.fm).mp3" TargetMode="External"/><Relationship Id="rId7" Type="http://schemas.openxmlformats.org/officeDocument/2006/relationships/image" Target="../media/image6.gif"/><Relationship Id="rId2" Type="http://schemas.openxmlformats.org/officeDocument/2006/relationships/audio" Target="file:///C:\Users\Admin\Downloads\3D%20zvuki%20-%20Kastanety%20tolko%20v%20naushnikah%20(iPlayer.fm).mp3" TargetMode="External"/><Relationship Id="rId1" Type="http://schemas.openxmlformats.org/officeDocument/2006/relationships/audio" Target="file:///C:\Users\Admin\Downloads\pesni-80-90-godov-stumblin39-in(muzofon.com).mp3" TargetMode="External"/><Relationship Id="rId6" Type="http://schemas.openxmlformats.org/officeDocument/2006/relationships/image" Target="../media/image3.gif"/><Relationship Id="rId5" Type="http://schemas.openxmlformats.org/officeDocument/2006/relationships/image" Target="../media/image2.jpeg"/><Relationship Id="rId10" Type="http://schemas.openxmlformats.org/officeDocument/2006/relationships/image" Target="../media/image9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0.gif"/><Relationship Id="rId2" Type="http://schemas.openxmlformats.org/officeDocument/2006/relationships/audio" Target="file:///C:\Users\Admin\Desktop\&#1084;&#1091;&#1079;&#1099;&#1082;&#1072;\Zvuk_-_barabana_(iPlayer.fm).mp3" TargetMode="External"/><Relationship Id="rId1" Type="http://schemas.openxmlformats.org/officeDocument/2006/relationships/audio" Target="file:///C:\Users\Admin\Downloads\Zvuk_-_barabana_(iPlayer.fm).mp3" TargetMode="External"/><Relationship Id="rId6" Type="http://schemas.openxmlformats.org/officeDocument/2006/relationships/image" Target="../media/image6.gif"/><Relationship Id="rId5" Type="http://schemas.openxmlformats.org/officeDocument/2006/relationships/image" Target="../media/image3.gif"/><Relationship Id="rId4" Type="http://schemas.openxmlformats.org/officeDocument/2006/relationships/image" Target="../media/image2.jpe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.jpeg"/><Relationship Id="rId7" Type="http://schemas.openxmlformats.org/officeDocument/2006/relationships/image" Target="../media/image13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esktop\&#1084;&#1091;&#1079;&#1099;&#1082;&#1072;\osh4ampBuben-Zvuki-bubna(muzofon.com).mp3" TargetMode="External"/><Relationship Id="rId6" Type="http://schemas.openxmlformats.org/officeDocument/2006/relationships/image" Target="../media/image10.gif"/><Relationship Id="rId5" Type="http://schemas.openxmlformats.org/officeDocument/2006/relationships/image" Target="../media/image6.gif"/><Relationship Id="rId4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.jpeg"/><Relationship Id="rId7" Type="http://schemas.openxmlformats.org/officeDocument/2006/relationships/image" Target="../media/image13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esktop\&#1084;&#1091;&#1079;&#1099;&#1082;&#1072;\zvuk-marakassy-i-treschetka(muzofon.com).mp3" TargetMode="External"/><Relationship Id="rId6" Type="http://schemas.openxmlformats.org/officeDocument/2006/relationships/image" Target="../media/image10.gif"/><Relationship Id="rId5" Type="http://schemas.openxmlformats.org/officeDocument/2006/relationships/image" Target="../media/image6.gif"/><Relationship Id="rId4" Type="http://schemas.openxmlformats.org/officeDocument/2006/relationships/image" Target="../media/image3.gif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.jpeg"/><Relationship Id="rId7" Type="http://schemas.openxmlformats.org/officeDocument/2006/relationships/image" Target="../media/image13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esktop\&#1084;&#1091;&#1079;&#1099;&#1082;&#1072;\&#1075;&#1072;&#1088;&#1084;&#1086;&#1096;&#1082;&#1072;.mp3" TargetMode="External"/><Relationship Id="rId6" Type="http://schemas.openxmlformats.org/officeDocument/2006/relationships/image" Target="../media/image10.gif"/><Relationship Id="rId5" Type="http://schemas.openxmlformats.org/officeDocument/2006/relationships/image" Target="../media/image6.gif"/><Relationship Id="rId10" Type="http://schemas.openxmlformats.org/officeDocument/2006/relationships/image" Target="../media/image18.png"/><Relationship Id="rId4" Type="http://schemas.openxmlformats.org/officeDocument/2006/relationships/image" Target="../media/image3.gif"/><Relationship Id="rId9" Type="http://schemas.openxmlformats.org/officeDocument/2006/relationships/image" Target="../media/image17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audio" Target="../media/audio2.wav"/><Relationship Id="rId7" Type="http://schemas.openxmlformats.org/officeDocument/2006/relationships/image" Target="../media/image2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err="1" smtClean="0"/>
              <a:t>Мультимедийное</a:t>
            </a:r>
            <a:r>
              <a:rPr lang="ru-RU" sz="2400" dirty="0" smtClean="0"/>
              <a:t> дидактическое пособие для детей старшего дошкольного возраста 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endParaRPr lang="ru-RU" sz="3600" dirty="0" smtClean="0">
              <a:latin typeface="Georgia" pitchFamily="18" charset="0"/>
            </a:endParaRPr>
          </a:p>
          <a:p>
            <a:pPr algn="ctr">
              <a:buNone/>
            </a:pPr>
            <a:endParaRPr lang="ru-RU" sz="3600" dirty="0" smtClean="0">
              <a:latin typeface="Georgia" pitchFamily="18" charset="0"/>
            </a:endParaRPr>
          </a:p>
          <a:p>
            <a:pPr>
              <a:buNone/>
            </a:pPr>
            <a:endParaRPr lang="ru-RU" dirty="0" smtClean="0">
              <a:latin typeface="Georgia" pitchFamily="18" charset="0"/>
            </a:endParaRPr>
          </a:p>
          <a:p>
            <a:pPr>
              <a:buNone/>
            </a:pPr>
            <a:endParaRPr lang="ru-RU" dirty="0" smtClean="0">
              <a:latin typeface="Georgia" pitchFamily="18" charset="0"/>
            </a:endParaRPr>
          </a:p>
          <a:p>
            <a:pPr algn="r">
              <a:buNone/>
            </a:pPr>
            <a:endParaRPr lang="ru-RU" sz="2000" dirty="0" smtClean="0">
              <a:latin typeface="Georgia" pitchFamily="18" charset="0"/>
            </a:endParaRPr>
          </a:p>
          <a:p>
            <a:pPr algn="r">
              <a:buNone/>
            </a:pPr>
            <a:endParaRPr lang="ru-RU" sz="2000" dirty="0" smtClean="0">
              <a:latin typeface="Georgia" pitchFamily="18" charset="0"/>
            </a:endParaRPr>
          </a:p>
          <a:p>
            <a:pPr algn="r">
              <a:buNone/>
            </a:pPr>
            <a:r>
              <a:rPr lang="ru-RU" sz="2000" dirty="0" smtClean="0">
                <a:latin typeface="Georgia" pitchFamily="18" charset="0"/>
              </a:rPr>
              <a:t>Выполнила Горячева Елена Сергеевна</a:t>
            </a:r>
          </a:p>
          <a:p>
            <a:pPr algn="r">
              <a:buNone/>
            </a:pPr>
            <a:r>
              <a:rPr lang="ru-RU" sz="2000" dirty="0" smtClean="0">
                <a:latin typeface="Georgia" pitchFamily="18" charset="0"/>
              </a:rPr>
              <a:t>Воспитатель</a:t>
            </a:r>
          </a:p>
          <a:p>
            <a:pPr algn="r">
              <a:buNone/>
            </a:pPr>
            <a:r>
              <a:rPr lang="ru-RU" sz="2000" dirty="0" smtClean="0">
                <a:latin typeface="Georgia" pitchFamily="18" charset="0"/>
              </a:rPr>
              <a:t>ГБОУ СОШ с</a:t>
            </a:r>
            <a:r>
              <a:rPr lang="en-US" sz="2000" dirty="0" smtClean="0">
                <a:latin typeface="Georgia" pitchFamily="18" charset="0"/>
              </a:rPr>
              <a:t>/</a:t>
            </a:r>
            <a:r>
              <a:rPr lang="ru-RU" sz="2000" dirty="0" err="1" smtClean="0">
                <a:latin typeface="Georgia" pitchFamily="18" charset="0"/>
              </a:rPr>
              <a:t>п</a:t>
            </a:r>
            <a:r>
              <a:rPr lang="ru-RU" sz="2000" dirty="0" smtClean="0">
                <a:latin typeface="Georgia" pitchFamily="18" charset="0"/>
              </a:rPr>
              <a:t> детский сад «Белочка»</a:t>
            </a:r>
          </a:p>
          <a:p>
            <a:pPr algn="r">
              <a:buNone/>
            </a:pPr>
            <a:r>
              <a:rPr lang="ru-RU" sz="2000" dirty="0" smtClean="0">
                <a:latin typeface="Georgia" pitchFamily="18" charset="0"/>
              </a:rPr>
              <a:t>С. </a:t>
            </a:r>
            <a:r>
              <a:rPr lang="ru-RU" sz="2000" dirty="0" err="1" smtClean="0">
                <a:latin typeface="Georgia" pitchFamily="18" charset="0"/>
              </a:rPr>
              <a:t>Курумоч</a:t>
            </a:r>
            <a:r>
              <a:rPr lang="ru-RU" sz="2000" dirty="0" smtClean="0">
                <a:latin typeface="Georgia" pitchFamily="18" charset="0"/>
              </a:rPr>
              <a:t> Волжского района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38200" y="1828801"/>
            <a:ext cx="7696200" cy="167640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4">
              <a:avLst>
                <a:gd name="adj1" fmla="val 6250"/>
                <a:gd name="adj2" fmla="val -166"/>
              </a:avLst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теремок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8" name="Рисунок 7" descr="6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3505200"/>
            <a:ext cx="2057400" cy="31395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12_kids_10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453" y="0"/>
            <a:ext cx="8083094" cy="6858000"/>
          </a:xfrm>
          <a:prstGeom prst="rect">
            <a:avLst/>
          </a:prstGeom>
        </p:spPr>
      </p:pic>
      <p:pic>
        <p:nvPicPr>
          <p:cNvPr id="5" name="Рисунок 4" descr="4338742-74c5d94155b925ad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057400" y="5029200"/>
            <a:ext cx="1796761" cy="1581150"/>
          </a:xfrm>
          <a:prstGeom prst="rect">
            <a:avLst/>
          </a:prstGeom>
        </p:spPr>
      </p:pic>
      <p:pic>
        <p:nvPicPr>
          <p:cNvPr id="6" name="metallofon - The Title 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metallofon - the title iplayer fm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5.20231E-7 L 0.55834 0.04439 " pathEditMode="relative" ptsTypes="AA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96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452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12_kids_105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0453" y="0"/>
            <a:ext cx="8080147" cy="6855500"/>
          </a:xfrm>
          <a:prstGeom prst="rect">
            <a:avLst/>
          </a:prstGeom>
        </p:spPr>
      </p:pic>
      <p:pic>
        <p:nvPicPr>
          <p:cNvPr id="3" name="Рисунок 2" descr="4338742-74c5d94155b925ad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4856" y="4876800"/>
            <a:ext cx="1710170" cy="1504950"/>
          </a:xfrm>
          <a:prstGeom prst="rect">
            <a:avLst/>
          </a:prstGeom>
        </p:spPr>
      </p:pic>
      <p:pic>
        <p:nvPicPr>
          <p:cNvPr id="7" name="Рисунок 6" descr="28798544_frog1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1676400" y="4495800"/>
            <a:ext cx="1143000" cy="1857375"/>
          </a:xfrm>
          <a:prstGeom prst="rect">
            <a:avLst/>
          </a:prstGeom>
        </p:spPr>
      </p:pic>
      <p:pic>
        <p:nvPicPr>
          <p:cNvPr id="8" name="pesni-80-90-godov-stumblin39-in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9" name="3D zvuki - Kastanety tolko v naushnikah (iPlayer.fm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9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0" name="3D zvuki - Kastanety tolko v naushnikah (iPlayer.fm)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0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6.93642E-7 C 0.05312 -0.09087 0.10642 -0.18174 0.15086 -0.21989 C 0.19531 -0.25804 0.22743 -0.24324 0.26666 -0.22844 C 0.3059 -0.21364 0.35607 -0.17226 0.38576 -0.1311 C 0.41545 -0.08995 0.42829 0.00231 0.44444 0.01896 C 0.46059 0.0356 0.46632 -0.00555 0.48264 -0.03168 C 0.49895 -0.05781 0.51666 -0.0985 0.54288 -0.13758 C 0.56909 -0.17665 0.6085 -0.24625 0.63975 -0.26636 C 0.671 -0.28648 0.69531 -0.26567 0.7302 -0.25804 C 0.7651 -0.25041 0.81701 -0.24023 0.8493 -0.21989 C 0.88159 -0.19954 0.90503 -0.16486 0.92378 -0.13526 C 0.94253 -0.10567 0.95434 -0.06197 0.96198 -0.04232 C 0.96961 -0.02266 0.96701 -0.02567 0.96996 -0.01688 C 0.97291 -0.0081 0.97673 0.00763 0.97934 0.0104 C 0.98194 0.01318 0.98472 0.00115 0.98576 6.93642E-7 " pathEditMode="relative" ptsTypes="aaaaaaaaaaaaaaA">
                                      <p:cBhvr>
                                        <p:cTn id="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3444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12_kids_10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453" y="-1"/>
            <a:ext cx="8156347" cy="6920151"/>
          </a:xfrm>
          <a:prstGeom prst="rect">
            <a:avLst/>
          </a:prstGeom>
        </p:spPr>
      </p:pic>
      <p:pic>
        <p:nvPicPr>
          <p:cNvPr id="3" name="Рисунок 2" descr="4338742-74c5d94155b925ad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446" y="4800600"/>
            <a:ext cx="1623580" cy="1428750"/>
          </a:xfrm>
          <a:prstGeom prst="rect">
            <a:avLst/>
          </a:prstGeom>
        </p:spPr>
      </p:pic>
      <p:pic>
        <p:nvPicPr>
          <p:cNvPr id="4" name="Рисунок 3" descr="28798544_frog1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67600" y="4724400"/>
            <a:ext cx="1143000" cy="1857375"/>
          </a:xfrm>
          <a:prstGeom prst="rect">
            <a:avLst/>
          </a:prstGeom>
        </p:spPr>
      </p:pic>
      <p:pic>
        <p:nvPicPr>
          <p:cNvPr id="5" name="Рисунок 4" descr="103619644_zay_pruyg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14130" y="2971800"/>
            <a:ext cx="3368040" cy="3886200"/>
          </a:xfrm>
          <a:prstGeom prst="rect">
            <a:avLst/>
          </a:prstGeom>
        </p:spPr>
      </p:pic>
      <p:pic>
        <p:nvPicPr>
          <p:cNvPr id="6" name="Zvuk_-_barabana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Zvuk_-_barabana_(iPlayer.fm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9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5.43353E-6 C -0.04931 -0.0918 -0.09844 -0.18359 -0.13802 -0.24949 C -0.17761 -0.31538 -0.19097 -0.36301 -0.23802 -0.39538 C -0.28507 -0.42775 -0.37118 -0.45665 -0.42066 -0.44394 C -0.47014 -0.43122 -0.51076 -0.35654 -0.5349 -0.31931 C -0.55903 -0.28209 -0.55139 -0.27168 -0.56511 -0.21989 C -0.57882 -0.1681 -0.60886 -0.04093 -0.61754 -0.00856 C -0.62622 0.02381 -0.62188 -0.00093 -0.61754 -0.02544 " pathEditMode="relative" ptsTypes="aaaaaa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737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12_kids_10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077" y="152400"/>
            <a:ext cx="7900523" cy="6703100"/>
          </a:xfrm>
          <a:prstGeom prst="rect">
            <a:avLst/>
          </a:prstGeom>
        </p:spPr>
      </p:pic>
      <p:pic>
        <p:nvPicPr>
          <p:cNvPr id="3" name="Рисунок 2" descr="4338742-74c5d94155b925ad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" y="4876800"/>
            <a:ext cx="1796761" cy="1581150"/>
          </a:xfrm>
          <a:prstGeom prst="rect">
            <a:avLst/>
          </a:prstGeom>
        </p:spPr>
      </p:pic>
      <p:pic>
        <p:nvPicPr>
          <p:cNvPr id="4" name="Рисунок 3" descr="28798544_frog1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9000" y="4572000"/>
            <a:ext cx="1143000" cy="1857375"/>
          </a:xfrm>
          <a:prstGeom prst="rect">
            <a:avLst/>
          </a:prstGeom>
        </p:spPr>
      </p:pic>
      <p:pic>
        <p:nvPicPr>
          <p:cNvPr id="5" name="Рисунок 4" descr="103619644_zay_pruyg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91200" y="3124200"/>
            <a:ext cx="2286000" cy="2637693"/>
          </a:xfrm>
          <a:prstGeom prst="rect">
            <a:avLst/>
          </a:prstGeom>
        </p:spPr>
      </p:pic>
      <p:pic>
        <p:nvPicPr>
          <p:cNvPr id="7" name="Рисунок 6" descr="64025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01200" y="1600200"/>
            <a:ext cx="2757488" cy="4679374"/>
          </a:xfrm>
          <a:prstGeom prst="rect">
            <a:avLst/>
          </a:prstGeom>
        </p:spPr>
      </p:pic>
      <p:pic>
        <p:nvPicPr>
          <p:cNvPr id="8" name="osh4ampBuben-Zvuki-bubn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77778E-6 4.62428E-6 L -0.81666 0.05549 " pathEditMode="relative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560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12_kids_10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0"/>
            <a:ext cx="8003947" cy="6790849"/>
          </a:xfrm>
          <a:prstGeom prst="rect">
            <a:avLst/>
          </a:prstGeom>
        </p:spPr>
      </p:pic>
      <p:pic>
        <p:nvPicPr>
          <p:cNvPr id="3" name="Рисунок 2" descr="4338742-74c5d94155b925ad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818" y="4572000"/>
            <a:ext cx="1969943" cy="1733550"/>
          </a:xfrm>
          <a:prstGeom prst="rect">
            <a:avLst/>
          </a:prstGeom>
        </p:spPr>
      </p:pic>
      <p:pic>
        <p:nvPicPr>
          <p:cNvPr id="4" name="Рисунок 3" descr="28798544_frog1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91400" y="4495800"/>
            <a:ext cx="1143000" cy="1857375"/>
          </a:xfrm>
          <a:prstGeom prst="rect">
            <a:avLst/>
          </a:prstGeom>
        </p:spPr>
      </p:pic>
      <p:pic>
        <p:nvPicPr>
          <p:cNvPr id="5" name="Рисунок 4" descr="103619644_zay_pruyg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86400" y="1992923"/>
            <a:ext cx="3011170" cy="3474427"/>
          </a:xfrm>
          <a:prstGeom prst="rect">
            <a:avLst/>
          </a:prstGeom>
        </p:spPr>
      </p:pic>
      <p:pic>
        <p:nvPicPr>
          <p:cNvPr id="6" name="Рисунок 5" descr="64025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81200" y="2057400"/>
            <a:ext cx="2590800" cy="4396509"/>
          </a:xfrm>
          <a:prstGeom prst="rect">
            <a:avLst/>
          </a:prstGeom>
        </p:spPr>
      </p:pic>
      <p:pic>
        <p:nvPicPr>
          <p:cNvPr id="7" name="Рисунок 6" descr="79777365_4663906_Volk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44000" y="3429000"/>
            <a:ext cx="3714750" cy="3714750"/>
          </a:xfrm>
          <a:prstGeom prst="rect">
            <a:avLst/>
          </a:prstGeom>
        </p:spPr>
      </p:pic>
      <p:pic>
        <p:nvPicPr>
          <p:cNvPr id="8" name="zvuk-marakassy-i-treschetk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4.39306E-6 L -0.64168 4.39306E-6 " pathEditMode="relative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177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12_kids_10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453" y="-1"/>
            <a:ext cx="8156347" cy="6920151"/>
          </a:xfrm>
          <a:prstGeom prst="rect">
            <a:avLst/>
          </a:prstGeom>
        </p:spPr>
      </p:pic>
      <p:pic>
        <p:nvPicPr>
          <p:cNvPr id="3" name="Рисунок 2" descr="4338742-74c5d94155b925ad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4876800"/>
            <a:ext cx="1876425" cy="1651254"/>
          </a:xfrm>
          <a:prstGeom prst="rect">
            <a:avLst/>
          </a:prstGeom>
        </p:spPr>
      </p:pic>
      <p:pic>
        <p:nvPicPr>
          <p:cNvPr id="4" name="Рисунок 3" descr="28798544_frog1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67600" y="4648200"/>
            <a:ext cx="1143000" cy="1857375"/>
          </a:xfrm>
          <a:prstGeom prst="rect">
            <a:avLst/>
          </a:prstGeom>
        </p:spPr>
      </p:pic>
      <p:pic>
        <p:nvPicPr>
          <p:cNvPr id="5" name="Рисунок 4" descr="103619644_zay_pruyg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19800" y="1981200"/>
            <a:ext cx="3124200" cy="3604846"/>
          </a:xfrm>
          <a:prstGeom prst="rect">
            <a:avLst/>
          </a:prstGeom>
        </p:spPr>
      </p:pic>
      <p:pic>
        <p:nvPicPr>
          <p:cNvPr id="6" name="Рисунок 5" descr="64025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52600" y="2057400"/>
            <a:ext cx="2667000" cy="4525818"/>
          </a:xfrm>
          <a:prstGeom prst="rect">
            <a:avLst/>
          </a:prstGeom>
        </p:spPr>
      </p:pic>
      <p:pic>
        <p:nvPicPr>
          <p:cNvPr id="7" name="Рисунок 6" descr="79777365_4663906_Volk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10000" y="3886200"/>
            <a:ext cx="3181350" cy="3181350"/>
          </a:xfrm>
          <a:prstGeom prst="rect">
            <a:avLst/>
          </a:prstGeom>
        </p:spPr>
      </p:pic>
      <p:pic>
        <p:nvPicPr>
          <p:cNvPr id="9" name="Рисунок 8" descr="anime-mishki-694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3093673" y="3838575"/>
            <a:ext cx="3093673" cy="3019425"/>
          </a:xfrm>
          <a:prstGeom prst="rect">
            <a:avLst/>
          </a:prstGeom>
        </p:spPr>
      </p:pic>
      <p:pic>
        <p:nvPicPr>
          <p:cNvPr id="10" name="гармош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5.78035E-8 C 0.00417 -0.00856 0.00868 -0.01642 0.01268 -0.0252 C 0.01441 -0.03491 0.01771 -0.04185 0.02066 -0.05064 C 0.02431 -0.0615 0.02726 -0.07491 0.03021 -0.08647 C 0.03334 -0.0985 0.03438 -0.11006 0.03976 -0.12046 C 0.04289 -0.13295 0.0467 -0.14335 0.05243 -0.15422 C 0.05677 -0.17156 0.0507 -0.15029 0.05712 -0.16486 C 0.06042 -0.17225 0.05816 -0.17711 0.06354 -0.18382 C 0.06684 -0.19769 0.07205 -0.21942 0.07934 -0.23029 C 0.08438 -0.23769 0.09098 -0.24347 0.09532 -0.25156 C 0.09792 -0.25642 0.09931 -0.26312 0.10313 -0.26636 C 0.10625 -0.26913 0.11268 -0.27468 0.11268 -0.27468 C 0.11771 -0.28486 0.12726 -0.29318 0.1349 -0.30012 C 0.15938 -0.29549 0.17344 -0.27792 0.19532 -0.26844 C 0.20434 -0.26012 0.21302 -0.2511 0.22223 -0.24301 C 0.22761 -0.23306 0.2342 -0.2252 0.23976 -0.21549 C 0.24601 -0.19075 0.2566 -0.16902 0.26511 -0.14567 C 0.26563 -0.1422 0.2658 -0.13873 0.26667 -0.13526 C 0.26736 -0.13225 0.2691 -0.12971 0.2698 -0.12671 C 0.27518 -0.1022 0.26736 -0.12416 0.27466 -0.10567 C 0.27709 -0.08971 0.28334 -0.08185 0.29202 -0.07168 C 0.29931 -0.06312 0.30122 -0.05619 0.30955 -0.05272 C 0.31858 -0.04069 0.32934 -0.03607 0.34132 -0.03168 C 0.35052 -0.02821 0.35695 -0.02312 0.36667 -0.02104 C 0.36823 -0.02035 0.3698 -0.01942 0.37136 -0.01896 C 0.37448 -0.01804 0.37778 -0.01804 0.38091 -0.01688 C 0.38316 -0.01595 0.38507 -0.01341 0.38733 -0.01249 C 0.38993 -0.01133 0.39271 -0.0111 0.39532 -0.01041 C 0.40643 -0.0111 0.41754 -0.01064 0.42865 -0.01249 C 0.43872 -0.0141 0.44393 -0.0296 0.45243 -0.03376 C 0.45486 -0.03491 0.45764 -0.03515 0.46025 -0.03584 C 0.47014 -0.04231 0.48177 -0.05017 0.49202 -0.0548 C 0.50226 -0.06844 0.48768 -0.05041 0.5 -0.06127 C 0.50348 -0.06428 0.50643 -0.06821 0.50955 -0.07168 C 0.51407 -0.07653 0.5158 -0.08416 0.52066 -0.08879 C 0.52257 -0.09064 0.52518 -0.0911 0.52691 -0.09295 C 0.53681 -0.10358 0.53976 -0.11306 0.55087 -0.12254 C 0.55191 -0.12462 0.55278 -0.12694 0.554 -0.12879 C 0.55643 -0.13249 0.56198 -0.13942 0.56198 -0.13942 C 0.56424 -0.14867 0.56702 -0.15052 0.57309 -0.1563 C 0.57518 -0.16046 0.57726 -0.16486 0.57934 -0.16902 C 0.58143 -0.17318 0.58733 -0.17965 0.58733 -0.17965 C 0.58941 -0.18775 0.59271 -0.19815 0.59688 -0.20486 C 0.60018 -0.21017 0.60521 -0.21387 0.60799 -0.21965 C 0.61511 -0.23422 0.6283 -0.25318 0.63976 -0.26197 C 0.65122 -0.27098 0.66355 -0.27306 0.67622 -0.27676 C 0.704 -0.28486 0.72813 -0.28925 0.75712 -0.29156 C 0.78889 -0.2941 0.77101 -0.29364 0.79358 -0.29364 " pathEditMode="relative" ptsTypes="fffffffffffffffffffffffffffffffffffffffffffffffA">
                                      <p:cBhvr>
                                        <p:cTn id="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3798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6858000"/>
            <a:ext cx="1742108" cy="1905000"/>
          </a:xfrm>
          <a:prstGeom prst="rect">
            <a:avLst/>
          </a:prstGeom>
        </p:spPr>
      </p:pic>
      <p:pic>
        <p:nvPicPr>
          <p:cNvPr id="4" name="Рисунок 3" descr="5053-500x50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67400" y="6858000"/>
            <a:ext cx="1771650" cy="1771650"/>
          </a:xfrm>
          <a:prstGeom prst="rect">
            <a:avLst/>
          </a:prstGeom>
        </p:spPr>
      </p:pic>
      <p:pic>
        <p:nvPicPr>
          <p:cNvPr id="5" name="Рисунок 4" descr="99747072_v17u7Z5ZuXg_sharik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33600" y="6858000"/>
            <a:ext cx="1256428" cy="1720850"/>
          </a:xfrm>
          <a:prstGeom prst="rect">
            <a:avLst/>
          </a:prstGeom>
        </p:spPr>
      </p:pic>
      <p:pic>
        <p:nvPicPr>
          <p:cNvPr id="6" name="Рисунок 5" descr="love179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29000" y="6858000"/>
            <a:ext cx="2286000" cy="2612571"/>
          </a:xfrm>
          <a:prstGeom prst="rect">
            <a:avLst/>
          </a:prstGeom>
        </p:spPr>
      </p:pic>
      <p:pic>
        <p:nvPicPr>
          <p:cNvPr id="7" name="Рисунок 6" descr="2089-800x600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315200" y="6858000"/>
            <a:ext cx="2590800" cy="19431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28800" y="3200400"/>
            <a:ext cx="6096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solidFill>
                  <a:srgbClr val="FF0000"/>
                </a:solidFill>
              </a:rPr>
              <a:t>Молодцы!!!</a:t>
            </a:r>
            <a:endParaRPr lang="ru-RU" sz="8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77778E-6 -2.60116E-6 L -7.77778E-6 -1.05433 " pathEditMode="relative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5.78035E-8 L -2.77778E-7 -0.95445 " pathEditMode="relative" ptsTypes="AA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56069E-6 L 3.33333E-6 -1.00994 " pathEditMode="relative" ptsTypes="AA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94798E-6 L -0.025 -0.96555 " pathEditMode="relative" ptsTypes="AA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50289E-6 L -0.125 -0.87676 " pathEditMode="relative" ptsTypes="A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31</Words>
  <PresentationFormat>Экран (4:3)</PresentationFormat>
  <Paragraphs>13</Paragraphs>
  <Slides>8</Slides>
  <Notes>0</Notes>
  <HiddenSlides>0</HiddenSlides>
  <MMClips>10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Мультимедийное дидактическое пособие для детей старшего дошкольного возраста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49</cp:revision>
  <dcterms:created xsi:type="dcterms:W3CDTF">2014-09-17T15:22:10Z</dcterms:created>
  <dcterms:modified xsi:type="dcterms:W3CDTF">2014-10-02T05:03:34Z</dcterms:modified>
</cp:coreProperties>
</file>