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8" r:id="rId3"/>
    <p:sldId id="257" r:id="rId4"/>
    <p:sldId id="267" r:id="rId5"/>
    <p:sldId id="258" r:id="rId6"/>
    <p:sldId id="286" r:id="rId7"/>
    <p:sldId id="259" r:id="rId8"/>
    <p:sldId id="288" r:id="rId9"/>
    <p:sldId id="287" r:id="rId10"/>
    <p:sldId id="289" r:id="rId11"/>
    <p:sldId id="264" r:id="rId12"/>
    <p:sldId id="265" r:id="rId13"/>
    <p:sldId id="290" r:id="rId14"/>
    <p:sldId id="270" r:id="rId15"/>
    <p:sldId id="291" r:id="rId16"/>
    <p:sldId id="292" r:id="rId17"/>
    <p:sldId id="294" r:id="rId18"/>
    <p:sldId id="277" r:id="rId19"/>
    <p:sldId id="280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7C80"/>
    <a:srgbClr val="CC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>
        <p:scale>
          <a:sx n="64" d="100"/>
          <a:sy n="64" d="100"/>
        </p:scale>
        <p:origin x="-2202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9;&#1074;&#1103;&#1079;&#1085;&#1086;&#1081;\Desktop\&#1053;&#1086;&#1074;&#1072;&#1103;%20&#1087;&#1072;&#1087;&#1082;&#1072;\&#1097;&#1072;&#1084;&#1087;&#1091;&#1085;&#1080;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9;&#1074;&#1103;&#1079;&#1085;&#1086;&#1081;\Desktop\&#1053;&#1086;&#1074;&#1072;&#1103;%20&#1087;&#1072;&#1087;&#1082;&#1072;\&#1097;&#1072;&#1084;&#1087;&#1091;&#1085;&#1080;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11"/>
          <c:dLbls>
            <c:dLbl>
              <c:idx val="0"/>
              <c:layout>
                <c:manualLayout>
                  <c:x val="-3.7641951006124649E-2"/>
                  <c:y val="-3.8583770778652694E-2"/>
                </c:manualLayout>
              </c:layout>
              <c:showVal val="1"/>
            </c:dLbl>
            <c:dLbl>
              <c:idx val="1"/>
              <c:layout>
                <c:manualLayout>
                  <c:x val="-7.3488626421697578E-3"/>
                  <c:y val="-7.2718358121901569E-2"/>
                </c:manualLayout>
              </c:layout>
              <c:showVal val="1"/>
            </c:dLbl>
            <c:dLbl>
              <c:idx val="2"/>
              <c:layout>
                <c:manualLayout>
                  <c:x val="-4.4262248468941424E-2"/>
                  <c:y val="5.4097404491106104E-4"/>
                </c:manualLayout>
              </c:layout>
              <c:showVal val="1"/>
            </c:dLbl>
            <c:dLbl>
              <c:idx val="3"/>
              <c:layout>
                <c:manualLayout>
                  <c:x val="7.0247156605424315E-3"/>
                  <c:y val="-4.5986439195100986E-3"/>
                </c:manualLayout>
              </c:layout>
              <c:showVal val="1"/>
            </c:dLbl>
            <c:dLbl>
              <c:idx val="4"/>
              <c:layout>
                <c:manualLayout>
                  <c:x val="7.2731846019247634E-2"/>
                  <c:y val="-9.5637576552931119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Лист2!$B$3:$B$7</c:f>
              <c:strCache>
                <c:ptCount val="5"/>
                <c:pt idx="0">
                  <c:v>Репейник</c:v>
                </c:pt>
                <c:pt idx="1">
                  <c:v>Timotei</c:v>
                </c:pt>
                <c:pt idx="2">
                  <c:v>Nivea vor men</c:v>
                </c:pt>
                <c:pt idx="3">
                  <c:v>Cliss Kur</c:v>
                </c:pt>
                <c:pt idx="4">
                  <c:v>Чистая линия</c:v>
                </c:pt>
              </c:strCache>
            </c:strRef>
          </c:cat>
          <c:val>
            <c:numRef>
              <c:f>Лист2!$C$3:$C$7</c:f>
              <c:numCache>
                <c:formatCode>0%</c:formatCode>
                <c:ptCount val="5"/>
                <c:pt idx="0">
                  <c:v>0.18000000000000024</c:v>
                </c:pt>
                <c:pt idx="1">
                  <c:v>0.17</c:v>
                </c:pt>
                <c:pt idx="2">
                  <c:v>0.24000000000000021</c:v>
                </c:pt>
                <c:pt idx="3">
                  <c:v>8.0000000000000099E-2</c:v>
                </c:pt>
                <c:pt idx="4">
                  <c:v>0.33000000000000235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11"/>
          <c:dLbls>
            <c:dLbl>
              <c:idx val="0"/>
              <c:layout>
                <c:manualLayout>
                  <c:x val="-3.7641951006124649E-2"/>
                  <c:y val="-3.858377077865268E-2"/>
                </c:manualLayout>
              </c:layout>
              <c:showVal val="1"/>
            </c:dLbl>
            <c:dLbl>
              <c:idx val="1"/>
              <c:layout>
                <c:manualLayout>
                  <c:x val="-7.3488626421697534E-3"/>
                  <c:y val="-7.2718358121901513E-2"/>
                </c:manualLayout>
              </c:layout>
              <c:showVal val="1"/>
            </c:dLbl>
            <c:dLbl>
              <c:idx val="2"/>
              <c:layout>
                <c:manualLayout>
                  <c:x val="-4.4262248468941404E-2"/>
                  <c:y val="5.4097404491106093E-4"/>
                </c:manualLayout>
              </c:layout>
              <c:showVal val="1"/>
            </c:dLbl>
            <c:dLbl>
              <c:idx val="3"/>
              <c:layout>
                <c:manualLayout>
                  <c:x val="7.0247156605424315E-3"/>
                  <c:y val="-4.5986439195100934E-3"/>
                </c:manualLayout>
              </c:layout>
              <c:showVal val="1"/>
            </c:dLbl>
            <c:dLbl>
              <c:idx val="4"/>
              <c:layout>
                <c:manualLayout>
                  <c:x val="7.2731846019247592E-2"/>
                  <c:y val="-9.5637576552931064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Лист2!$B$3:$B$7</c:f>
              <c:strCache>
                <c:ptCount val="5"/>
                <c:pt idx="0">
                  <c:v>Репейник</c:v>
                </c:pt>
                <c:pt idx="1">
                  <c:v>Timotei</c:v>
                </c:pt>
                <c:pt idx="2">
                  <c:v>Nivea vor men</c:v>
                </c:pt>
                <c:pt idx="3">
                  <c:v>Cliss Kur</c:v>
                </c:pt>
                <c:pt idx="4">
                  <c:v>Чистая линия</c:v>
                </c:pt>
              </c:strCache>
            </c:strRef>
          </c:cat>
          <c:val>
            <c:numRef>
              <c:f>Лист2!$C$3:$C$7</c:f>
              <c:numCache>
                <c:formatCode>0%</c:formatCode>
                <c:ptCount val="5"/>
                <c:pt idx="0">
                  <c:v>0.18000000000000024</c:v>
                </c:pt>
                <c:pt idx="1">
                  <c:v>0.17</c:v>
                </c:pt>
                <c:pt idx="2">
                  <c:v>0.24000000000000021</c:v>
                </c:pt>
                <c:pt idx="3">
                  <c:v>8.0000000000000043E-2</c:v>
                </c:pt>
                <c:pt idx="4">
                  <c:v>0.33000000000000235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externalData r:id="rId1"/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39D0ED-6590-47BC-AD16-2B254B1C896F}" type="doc">
      <dgm:prSet loTypeId="urn:microsoft.com/office/officeart/2005/8/layout/hierarchy1" loCatId="hierarchy" qsTypeId="urn:microsoft.com/office/officeart/2005/8/quickstyle/3d4" qsCatId="3D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DA4F6678-5FF3-4FAC-B02C-F0F81A7C044B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Классификация  зубных паст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DD6BE39-C3BA-45D1-A246-76515307A6D9}" type="parTrans" cxnId="{81226E13-4027-4F6C-8CDD-D46B44F40E6C}">
      <dgm:prSet/>
      <dgm:spPr/>
      <dgm:t>
        <a:bodyPr/>
        <a:lstStyle/>
        <a:p>
          <a:endParaRPr lang="ru-RU"/>
        </a:p>
      </dgm:t>
    </dgm:pt>
    <dgm:pt modelId="{DE15D409-9701-4E09-AAB4-7A2B8623EB20}" type="sibTrans" cxnId="{81226E13-4027-4F6C-8CDD-D46B44F40E6C}">
      <dgm:prSet/>
      <dgm:spPr/>
      <dgm:t>
        <a:bodyPr/>
        <a:lstStyle/>
        <a:p>
          <a:endParaRPr lang="ru-RU"/>
        </a:p>
      </dgm:t>
    </dgm:pt>
    <dgm:pt modelId="{B3779D8E-545A-4743-9186-382558ADE5CD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2400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rPr>
            <a:t>Гигиенические</a:t>
          </a:r>
        </a:p>
        <a:p>
          <a:endParaRPr lang="ru-RU" sz="2400" b="1" cap="none" spc="0" dirty="0" smtClean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r>
            <a:rPr lang="ru-RU" sz="2400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endParaRPr lang="ru-RU" sz="2400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8F3A65F-E59C-404A-83EB-6ACD06A2AEA4}" type="parTrans" cxnId="{B684E5D2-3804-4CCA-8C4C-C3C7EBBDE11D}">
      <dgm:prSet/>
      <dgm:spPr/>
      <dgm:t>
        <a:bodyPr/>
        <a:lstStyle/>
        <a:p>
          <a:endParaRPr lang="ru-RU"/>
        </a:p>
      </dgm:t>
    </dgm:pt>
    <dgm:pt modelId="{95C4EE5A-9322-4871-BCE7-BBEAC514D309}" type="sibTrans" cxnId="{B684E5D2-3804-4CCA-8C4C-C3C7EBBDE11D}">
      <dgm:prSet/>
      <dgm:spPr/>
      <dgm:t>
        <a:bodyPr/>
        <a:lstStyle/>
        <a:p>
          <a:endParaRPr lang="ru-RU"/>
        </a:p>
      </dgm:t>
    </dgm:pt>
    <dgm:pt modelId="{F9FBED11-1214-40F1-B550-2C453534EBB9}">
      <dgm:prSet phldrT="[Текст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sz="2400" b="1" cap="none" spc="0" dirty="0" smtClean="0">
              <a:ln w="18415" cmpd="sng"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Лечебно-профилактические</a:t>
          </a:r>
          <a:r>
            <a:rPr lang="ru-RU" sz="1700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endParaRPr lang="ru-RU" sz="1700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318E237-5945-47C4-998D-4C66C408B815}" type="parTrans" cxnId="{D18C10AE-0C12-4E78-96D5-559DDB8BF61E}">
      <dgm:prSet/>
      <dgm:spPr/>
      <dgm:t>
        <a:bodyPr/>
        <a:lstStyle/>
        <a:p>
          <a:endParaRPr lang="ru-RU"/>
        </a:p>
      </dgm:t>
    </dgm:pt>
    <dgm:pt modelId="{94ACDDF8-31CE-436C-938A-489ED2A4ABFF}" type="sibTrans" cxnId="{D18C10AE-0C12-4E78-96D5-559DDB8BF61E}">
      <dgm:prSet/>
      <dgm:spPr/>
      <dgm:t>
        <a:bodyPr/>
        <a:lstStyle/>
        <a:p>
          <a:endParaRPr lang="ru-RU"/>
        </a:p>
      </dgm:t>
    </dgm:pt>
    <dgm:pt modelId="{901D99D4-D80F-4CDC-8E91-BD0346A0C631}" type="pres">
      <dgm:prSet presAssocID="{5C39D0ED-6590-47BC-AD16-2B254B1C89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864EF3-BA91-4DE9-BF28-865E4A0E9529}" type="pres">
      <dgm:prSet presAssocID="{DA4F6678-5FF3-4FAC-B02C-F0F81A7C044B}" presName="hierRoot1" presStyleCnt="0"/>
      <dgm:spPr/>
      <dgm:t>
        <a:bodyPr/>
        <a:lstStyle/>
        <a:p>
          <a:endParaRPr lang="ru-RU"/>
        </a:p>
      </dgm:t>
    </dgm:pt>
    <dgm:pt modelId="{6737A67D-0DA7-4930-BF20-785BE2F25C99}" type="pres">
      <dgm:prSet presAssocID="{DA4F6678-5FF3-4FAC-B02C-F0F81A7C044B}" presName="composite" presStyleCnt="0"/>
      <dgm:spPr/>
      <dgm:t>
        <a:bodyPr/>
        <a:lstStyle/>
        <a:p>
          <a:endParaRPr lang="ru-RU"/>
        </a:p>
      </dgm:t>
    </dgm:pt>
    <dgm:pt modelId="{C960A322-55CC-4F74-8D05-524A34A634C4}" type="pres">
      <dgm:prSet presAssocID="{DA4F6678-5FF3-4FAC-B02C-F0F81A7C044B}" presName="background" presStyleLbl="node0" presStyleIdx="0" presStyleCnt="1"/>
      <dgm:spPr/>
      <dgm:t>
        <a:bodyPr/>
        <a:lstStyle/>
        <a:p>
          <a:endParaRPr lang="ru-RU"/>
        </a:p>
      </dgm:t>
    </dgm:pt>
    <dgm:pt modelId="{BDAE41DC-0F72-4837-9F3E-193A3196F07A}" type="pres">
      <dgm:prSet presAssocID="{DA4F6678-5FF3-4FAC-B02C-F0F81A7C044B}" presName="text" presStyleLbl="fgAcc0" presStyleIdx="0" presStyleCnt="1" custLinFactNeighborX="-1299" custLinFactNeighborY="-15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7DFC48-9323-48B2-B79A-7F1F20000185}" type="pres">
      <dgm:prSet presAssocID="{DA4F6678-5FF3-4FAC-B02C-F0F81A7C044B}" presName="hierChild2" presStyleCnt="0"/>
      <dgm:spPr/>
      <dgm:t>
        <a:bodyPr/>
        <a:lstStyle/>
        <a:p>
          <a:endParaRPr lang="ru-RU"/>
        </a:p>
      </dgm:t>
    </dgm:pt>
    <dgm:pt modelId="{380B6466-8817-4DDA-B51D-91E0B03FECB6}" type="pres">
      <dgm:prSet presAssocID="{88F3A65F-E59C-404A-83EB-6ACD06A2AEA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B73CD0D-4552-4B76-AA85-3E9610BA4565}" type="pres">
      <dgm:prSet presAssocID="{B3779D8E-545A-4743-9186-382558ADE5CD}" presName="hierRoot2" presStyleCnt="0"/>
      <dgm:spPr/>
      <dgm:t>
        <a:bodyPr/>
        <a:lstStyle/>
        <a:p>
          <a:endParaRPr lang="ru-RU"/>
        </a:p>
      </dgm:t>
    </dgm:pt>
    <dgm:pt modelId="{A4B0C86C-5F27-46F9-8132-E37BDA87AD22}" type="pres">
      <dgm:prSet presAssocID="{B3779D8E-545A-4743-9186-382558ADE5CD}" presName="composite2" presStyleCnt="0"/>
      <dgm:spPr/>
      <dgm:t>
        <a:bodyPr/>
        <a:lstStyle/>
        <a:p>
          <a:endParaRPr lang="ru-RU"/>
        </a:p>
      </dgm:t>
    </dgm:pt>
    <dgm:pt modelId="{29333D46-E768-4C9B-BE6C-2BD6DDE3FB8B}" type="pres">
      <dgm:prSet presAssocID="{B3779D8E-545A-4743-9186-382558ADE5CD}" presName="background2" presStyleLbl="node2" presStyleIdx="0" presStyleCnt="2"/>
      <dgm:spPr/>
      <dgm:t>
        <a:bodyPr/>
        <a:lstStyle/>
        <a:p>
          <a:endParaRPr lang="ru-RU"/>
        </a:p>
      </dgm:t>
    </dgm:pt>
    <dgm:pt modelId="{BFF582E3-E1F4-47DA-8853-2017F87110AE}" type="pres">
      <dgm:prSet presAssocID="{B3779D8E-545A-4743-9186-382558ADE5CD}" presName="text2" presStyleLbl="fgAcc2" presStyleIdx="0" presStyleCnt="2" custScaleY="117161" custLinFactNeighborX="-10791" custLinFactNeighborY="-198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12964F-5DD3-4DFA-8CBE-E3335BCA7A2A}" type="pres">
      <dgm:prSet presAssocID="{B3779D8E-545A-4743-9186-382558ADE5CD}" presName="hierChild3" presStyleCnt="0"/>
      <dgm:spPr/>
      <dgm:t>
        <a:bodyPr/>
        <a:lstStyle/>
        <a:p>
          <a:endParaRPr lang="ru-RU"/>
        </a:p>
      </dgm:t>
    </dgm:pt>
    <dgm:pt modelId="{34AD6150-5A29-490F-A0E5-1972D38104B1}" type="pres">
      <dgm:prSet presAssocID="{0318E237-5945-47C4-998D-4C66C408B81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E1E754B-27A9-4DCF-A8B9-242365B808AD}" type="pres">
      <dgm:prSet presAssocID="{F9FBED11-1214-40F1-B550-2C453534EBB9}" presName="hierRoot2" presStyleCnt="0"/>
      <dgm:spPr/>
      <dgm:t>
        <a:bodyPr/>
        <a:lstStyle/>
        <a:p>
          <a:endParaRPr lang="ru-RU"/>
        </a:p>
      </dgm:t>
    </dgm:pt>
    <dgm:pt modelId="{036E0984-034A-469A-800D-EAFB914A92BA}" type="pres">
      <dgm:prSet presAssocID="{F9FBED11-1214-40F1-B550-2C453534EBB9}" presName="composite2" presStyleCnt="0"/>
      <dgm:spPr/>
      <dgm:t>
        <a:bodyPr/>
        <a:lstStyle/>
        <a:p>
          <a:endParaRPr lang="ru-RU"/>
        </a:p>
      </dgm:t>
    </dgm:pt>
    <dgm:pt modelId="{1F369C28-9C90-4AE2-9017-936989062760}" type="pres">
      <dgm:prSet presAssocID="{F9FBED11-1214-40F1-B550-2C453534EBB9}" presName="background2" presStyleLbl="node2" presStyleIdx="1" presStyleCnt="2"/>
      <dgm:spPr/>
      <dgm:t>
        <a:bodyPr/>
        <a:lstStyle/>
        <a:p>
          <a:endParaRPr lang="ru-RU"/>
        </a:p>
      </dgm:t>
    </dgm:pt>
    <dgm:pt modelId="{4F7AD580-15C1-42D2-975F-26472F91557F}" type="pres">
      <dgm:prSet presAssocID="{F9FBED11-1214-40F1-B550-2C453534EBB9}" presName="text2" presStyleLbl="fgAcc2" presStyleIdx="1" presStyleCnt="2" custLinFactNeighborX="-519" custLinFactNeighborY="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A3AC39-0693-4354-8B56-164A5B871204}" type="pres">
      <dgm:prSet presAssocID="{F9FBED11-1214-40F1-B550-2C453534EBB9}" presName="hierChild3" presStyleCnt="0"/>
      <dgm:spPr/>
      <dgm:t>
        <a:bodyPr/>
        <a:lstStyle/>
        <a:p>
          <a:endParaRPr lang="ru-RU"/>
        </a:p>
      </dgm:t>
    </dgm:pt>
  </dgm:ptLst>
  <dgm:cxnLst>
    <dgm:cxn modelId="{0DC5BDE9-1BF3-4E88-AD53-F47902C24742}" type="presOf" srcId="{88F3A65F-E59C-404A-83EB-6ACD06A2AEA4}" destId="{380B6466-8817-4DDA-B51D-91E0B03FECB6}" srcOrd="0" destOrd="0" presId="urn:microsoft.com/office/officeart/2005/8/layout/hierarchy1"/>
    <dgm:cxn modelId="{58AA7EA1-C321-459C-90BC-482846179583}" type="presOf" srcId="{5C39D0ED-6590-47BC-AD16-2B254B1C896F}" destId="{901D99D4-D80F-4CDC-8E91-BD0346A0C631}" srcOrd="0" destOrd="0" presId="urn:microsoft.com/office/officeart/2005/8/layout/hierarchy1"/>
    <dgm:cxn modelId="{B684E5D2-3804-4CCA-8C4C-C3C7EBBDE11D}" srcId="{DA4F6678-5FF3-4FAC-B02C-F0F81A7C044B}" destId="{B3779D8E-545A-4743-9186-382558ADE5CD}" srcOrd="0" destOrd="0" parTransId="{88F3A65F-E59C-404A-83EB-6ACD06A2AEA4}" sibTransId="{95C4EE5A-9322-4871-BCE7-BBEAC514D309}"/>
    <dgm:cxn modelId="{1D246519-1F53-40A4-BF55-0368ECE0C492}" type="presOf" srcId="{DA4F6678-5FF3-4FAC-B02C-F0F81A7C044B}" destId="{BDAE41DC-0F72-4837-9F3E-193A3196F07A}" srcOrd="0" destOrd="0" presId="urn:microsoft.com/office/officeart/2005/8/layout/hierarchy1"/>
    <dgm:cxn modelId="{ED3B07DA-FE4D-4BCD-AFBC-538C7B6EC728}" type="presOf" srcId="{F9FBED11-1214-40F1-B550-2C453534EBB9}" destId="{4F7AD580-15C1-42D2-975F-26472F91557F}" srcOrd="0" destOrd="0" presId="urn:microsoft.com/office/officeart/2005/8/layout/hierarchy1"/>
    <dgm:cxn modelId="{D7B7079E-4DEC-427B-B59F-20B8EB60B0C8}" type="presOf" srcId="{0318E237-5945-47C4-998D-4C66C408B815}" destId="{34AD6150-5A29-490F-A0E5-1972D38104B1}" srcOrd="0" destOrd="0" presId="urn:microsoft.com/office/officeart/2005/8/layout/hierarchy1"/>
    <dgm:cxn modelId="{D18C10AE-0C12-4E78-96D5-559DDB8BF61E}" srcId="{DA4F6678-5FF3-4FAC-B02C-F0F81A7C044B}" destId="{F9FBED11-1214-40F1-B550-2C453534EBB9}" srcOrd="1" destOrd="0" parTransId="{0318E237-5945-47C4-998D-4C66C408B815}" sibTransId="{94ACDDF8-31CE-436C-938A-489ED2A4ABFF}"/>
    <dgm:cxn modelId="{81226E13-4027-4F6C-8CDD-D46B44F40E6C}" srcId="{5C39D0ED-6590-47BC-AD16-2B254B1C896F}" destId="{DA4F6678-5FF3-4FAC-B02C-F0F81A7C044B}" srcOrd="0" destOrd="0" parTransId="{FDD6BE39-C3BA-45D1-A246-76515307A6D9}" sibTransId="{DE15D409-9701-4E09-AAB4-7A2B8623EB20}"/>
    <dgm:cxn modelId="{02F6A108-0C3D-47A6-BB21-757853D17068}" type="presOf" srcId="{B3779D8E-545A-4743-9186-382558ADE5CD}" destId="{BFF582E3-E1F4-47DA-8853-2017F87110AE}" srcOrd="0" destOrd="0" presId="urn:microsoft.com/office/officeart/2005/8/layout/hierarchy1"/>
    <dgm:cxn modelId="{43406465-2C44-4D12-85A1-4B09F713A3C6}" type="presParOf" srcId="{901D99D4-D80F-4CDC-8E91-BD0346A0C631}" destId="{51864EF3-BA91-4DE9-BF28-865E4A0E9529}" srcOrd="0" destOrd="0" presId="urn:microsoft.com/office/officeart/2005/8/layout/hierarchy1"/>
    <dgm:cxn modelId="{5C36EC52-2B89-41DB-A0BB-81E0FF76EF77}" type="presParOf" srcId="{51864EF3-BA91-4DE9-BF28-865E4A0E9529}" destId="{6737A67D-0DA7-4930-BF20-785BE2F25C99}" srcOrd="0" destOrd="0" presId="urn:microsoft.com/office/officeart/2005/8/layout/hierarchy1"/>
    <dgm:cxn modelId="{ADA8D962-E5DF-45D7-8680-8B3A7C99B53A}" type="presParOf" srcId="{6737A67D-0DA7-4930-BF20-785BE2F25C99}" destId="{C960A322-55CC-4F74-8D05-524A34A634C4}" srcOrd="0" destOrd="0" presId="urn:microsoft.com/office/officeart/2005/8/layout/hierarchy1"/>
    <dgm:cxn modelId="{AB7D308A-B238-46D2-AFDD-A0FBBF72BC88}" type="presParOf" srcId="{6737A67D-0DA7-4930-BF20-785BE2F25C99}" destId="{BDAE41DC-0F72-4837-9F3E-193A3196F07A}" srcOrd="1" destOrd="0" presId="urn:microsoft.com/office/officeart/2005/8/layout/hierarchy1"/>
    <dgm:cxn modelId="{020DDF64-89ED-4EEF-8649-684C5CA39C64}" type="presParOf" srcId="{51864EF3-BA91-4DE9-BF28-865E4A0E9529}" destId="{277DFC48-9323-48B2-B79A-7F1F20000185}" srcOrd="1" destOrd="0" presId="urn:microsoft.com/office/officeart/2005/8/layout/hierarchy1"/>
    <dgm:cxn modelId="{109DCAC0-F1B6-4644-887C-52BF0F145B5F}" type="presParOf" srcId="{277DFC48-9323-48B2-B79A-7F1F20000185}" destId="{380B6466-8817-4DDA-B51D-91E0B03FECB6}" srcOrd="0" destOrd="0" presId="urn:microsoft.com/office/officeart/2005/8/layout/hierarchy1"/>
    <dgm:cxn modelId="{86DD227C-20A1-4492-86DF-29A4C8052690}" type="presParOf" srcId="{277DFC48-9323-48B2-B79A-7F1F20000185}" destId="{3B73CD0D-4552-4B76-AA85-3E9610BA4565}" srcOrd="1" destOrd="0" presId="urn:microsoft.com/office/officeart/2005/8/layout/hierarchy1"/>
    <dgm:cxn modelId="{DA4D06D3-F604-4CAE-8808-51346281D6AE}" type="presParOf" srcId="{3B73CD0D-4552-4B76-AA85-3E9610BA4565}" destId="{A4B0C86C-5F27-46F9-8132-E37BDA87AD22}" srcOrd="0" destOrd="0" presId="urn:microsoft.com/office/officeart/2005/8/layout/hierarchy1"/>
    <dgm:cxn modelId="{7DA07B33-1E46-491B-B4CE-5D77B0A32AFA}" type="presParOf" srcId="{A4B0C86C-5F27-46F9-8132-E37BDA87AD22}" destId="{29333D46-E768-4C9B-BE6C-2BD6DDE3FB8B}" srcOrd="0" destOrd="0" presId="urn:microsoft.com/office/officeart/2005/8/layout/hierarchy1"/>
    <dgm:cxn modelId="{C6123292-7FB9-444B-A53A-4DEF9BD58686}" type="presParOf" srcId="{A4B0C86C-5F27-46F9-8132-E37BDA87AD22}" destId="{BFF582E3-E1F4-47DA-8853-2017F87110AE}" srcOrd="1" destOrd="0" presId="urn:microsoft.com/office/officeart/2005/8/layout/hierarchy1"/>
    <dgm:cxn modelId="{C696D1A9-EFDD-41F4-B40F-4ECBBF93FCEF}" type="presParOf" srcId="{3B73CD0D-4552-4B76-AA85-3E9610BA4565}" destId="{2512964F-5DD3-4DFA-8CBE-E3335BCA7A2A}" srcOrd="1" destOrd="0" presId="urn:microsoft.com/office/officeart/2005/8/layout/hierarchy1"/>
    <dgm:cxn modelId="{711C5FE7-63BF-453E-BF88-3BFA4E593E90}" type="presParOf" srcId="{277DFC48-9323-48B2-B79A-7F1F20000185}" destId="{34AD6150-5A29-490F-A0E5-1972D38104B1}" srcOrd="2" destOrd="0" presId="urn:microsoft.com/office/officeart/2005/8/layout/hierarchy1"/>
    <dgm:cxn modelId="{2394547B-0551-4333-B601-0F33795EAFC8}" type="presParOf" srcId="{277DFC48-9323-48B2-B79A-7F1F20000185}" destId="{EE1E754B-27A9-4DCF-A8B9-242365B808AD}" srcOrd="3" destOrd="0" presId="urn:microsoft.com/office/officeart/2005/8/layout/hierarchy1"/>
    <dgm:cxn modelId="{98232A1F-9CED-4E46-A460-D46C8E0374A4}" type="presParOf" srcId="{EE1E754B-27A9-4DCF-A8B9-242365B808AD}" destId="{036E0984-034A-469A-800D-EAFB914A92BA}" srcOrd="0" destOrd="0" presId="urn:microsoft.com/office/officeart/2005/8/layout/hierarchy1"/>
    <dgm:cxn modelId="{6D23DCD0-7268-4982-8B88-135238F94CDF}" type="presParOf" srcId="{036E0984-034A-469A-800D-EAFB914A92BA}" destId="{1F369C28-9C90-4AE2-9017-936989062760}" srcOrd="0" destOrd="0" presId="urn:microsoft.com/office/officeart/2005/8/layout/hierarchy1"/>
    <dgm:cxn modelId="{2889F8EA-5E82-4DD5-B2DC-8073EFAF2BFA}" type="presParOf" srcId="{036E0984-034A-469A-800D-EAFB914A92BA}" destId="{4F7AD580-15C1-42D2-975F-26472F91557F}" srcOrd="1" destOrd="0" presId="urn:microsoft.com/office/officeart/2005/8/layout/hierarchy1"/>
    <dgm:cxn modelId="{1DDE332C-FA88-4BB2-9253-353EE72D9C52}" type="presParOf" srcId="{EE1E754B-27A9-4DCF-A8B9-242365B808AD}" destId="{30A3AC39-0693-4354-8B56-164A5B871204}" srcOrd="1" destOrd="0" presId="urn:microsoft.com/office/officeart/2005/8/layout/hierarchy1"/>
  </dgm:cxnLst>
  <dgm:bg>
    <a:effectLst>
      <a:glow rad="228600">
        <a:schemeClr val="accent5">
          <a:satMod val="175000"/>
          <a:alpha val="40000"/>
        </a:schemeClr>
      </a:glow>
    </a:effectLst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957FF5-52C4-468B-BBF2-15BE5A2A78BA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489FD6-95AF-4C3A-B8F9-BE4547B416C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Абразивны</a:t>
          </a:r>
          <a:r>
            <a:rPr lang="ru-RU" sz="2400" dirty="0" smtClean="0"/>
            <a:t>е</a:t>
          </a:r>
          <a:endParaRPr lang="ru-RU" sz="2400" dirty="0"/>
        </a:p>
      </dgm:t>
    </dgm:pt>
    <dgm:pt modelId="{37B947C8-C6C5-4C13-AB88-971A348B78AC}" type="parTrans" cxnId="{4EAE9436-F98B-4AA4-A1A3-3DC0FB5F8697}">
      <dgm:prSet/>
      <dgm:spPr/>
      <dgm:t>
        <a:bodyPr/>
        <a:lstStyle/>
        <a:p>
          <a:endParaRPr lang="ru-RU"/>
        </a:p>
      </dgm:t>
    </dgm:pt>
    <dgm:pt modelId="{16A4BFE1-74E7-4BA9-8E67-CF07ABCF0A3C}" type="sibTrans" cxnId="{4EAE9436-F98B-4AA4-A1A3-3DC0FB5F8697}">
      <dgm:prSet/>
      <dgm:spPr/>
      <dgm:t>
        <a:bodyPr/>
        <a:lstStyle/>
        <a:p>
          <a:endParaRPr lang="ru-RU"/>
        </a:p>
      </dgm:t>
    </dgm:pt>
    <dgm:pt modelId="{A59C0901-661F-4585-AF6B-165CA2157557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Загустители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8DF30AE-7FE0-453D-A4B3-53EAC59D16CC}" type="parTrans" cxnId="{68A932A5-42C0-4DD7-81B8-CF5B9A88182B}">
      <dgm:prSet/>
      <dgm:spPr/>
      <dgm:t>
        <a:bodyPr/>
        <a:lstStyle/>
        <a:p>
          <a:endParaRPr lang="ru-RU"/>
        </a:p>
      </dgm:t>
    </dgm:pt>
    <dgm:pt modelId="{EF6CB10E-8F5C-419C-8EEC-50937D260A79}" type="sibTrans" cxnId="{68A932A5-42C0-4DD7-81B8-CF5B9A88182B}">
      <dgm:prSet/>
      <dgm:spPr/>
      <dgm:t>
        <a:bodyPr/>
        <a:lstStyle/>
        <a:p>
          <a:endParaRPr lang="ru-RU"/>
        </a:p>
      </dgm:t>
    </dgm:pt>
    <dgm:pt modelId="{91E154F0-F31E-4EDD-B823-78D0C4C7BEFB}">
      <dgm:prSet phldrT="[Текст]"/>
      <dgm:spPr/>
      <dgm:t>
        <a:bodyPr/>
        <a:lstStyle/>
        <a:p>
          <a:r>
            <a:rPr lang="ru-RU" dirty="0" smtClean="0"/>
            <a:t>Увлажняющие</a:t>
          </a:r>
          <a:endParaRPr lang="ru-RU" dirty="0"/>
        </a:p>
      </dgm:t>
    </dgm:pt>
    <dgm:pt modelId="{B5E18149-2191-45FF-A7A3-4D571AC403EF}" type="parTrans" cxnId="{07C90824-00BD-4194-8B21-81658C148B16}">
      <dgm:prSet/>
      <dgm:spPr/>
      <dgm:t>
        <a:bodyPr/>
        <a:lstStyle/>
        <a:p>
          <a:endParaRPr lang="ru-RU"/>
        </a:p>
      </dgm:t>
    </dgm:pt>
    <dgm:pt modelId="{28DC1D8C-E0F1-499D-A97C-119C57B59762}" type="sibTrans" cxnId="{07C90824-00BD-4194-8B21-81658C148B16}">
      <dgm:prSet/>
      <dgm:spPr/>
      <dgm:t>
        <a:bodyPr/>
        <a:lstStyle/>
        <a:p>
          <a:endParaRPr lang="ru-RU"/>
        </a:p>
      </dgm:t>
    </dgm:pt>
    <dgm:pt modelId="{38221624-15E6-4A0D-A911-363C194FA16A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Консерванты - антисептики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B981455-49F0-4777-94D3-D93B80D1228D}" type="parTrans" cxnId="{DFF109D8-1D30-4C11-825A-1692347780BF}">
      <dgm:prSet/>
      <dgm:spPr/>
      <dgm:t>
        <a:bodyPr/>
        <a:lstStyle/>
        <a:p>
          <a:endParaRPr lang="ru-RU"/>
        </a:p>
      </dgm:t>
    </dgm:pt>
    <dgm:pt modelId="{E14C7458-C85A-49E2-ADCF-6FAED36BECA5}" type="sibTrans" cxnId="{DFF109D8-1D30-4C11-825A-1692347780BF}">
      <dgm:prSet/>
      <dgm:spPr/>
      <dgm:t>
        <a:bodyPr/>
        <a:lstStyle/>
        <a:p>
          <a:endParaRPr lang="ru-RU"/>
        </a:p>
      </dgm:t>
    </dgm:pt>
    <dgm:pt modelId="{CC4C771B-88E0-42E7-BFE2-EF0EFDE666AD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В-ва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 препятствующие образованию зубного камня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4D11D30-AA9A-4180-AF29-5123572F092E}" type="parTrans" cxnId="{40C29C2E-92EE-42B2-82F8-7AC6CAEF96D0}">
      <dgm:prSet/>
      <dgm:spPr/>
      <dgm:t>
        <a:bodyPr/>
        <a:lstStyle/>
        <a:p>
          <a:endParaRPr lang="ru-RU"/>
        </a:p>
      </dgm:t>
    </dgm:pt>
    <dgm:pt modelId="{048DE043-3082-4C02-90D2-0F9B37A004AE}" type="sibTrans" cxnId="{40C29C2E-92EE-42B2-82F8-7AC6CAEF96D0}">
      <dgm:prSet/>
      <dgm:spPr/>
      <dgm:t>
        <a:bodyPr/>
        <a:lstStyle/>
        <a:p>
          <a:endParaRPr lang="ru-RU"/>
        </a:p>
      </dgm:t>
    </dgm:pt>
    <dgm:pt modelId="{EE094D34-D8FD-40D1-A53A-CE93C5E18CF0}" type="pres">
      <dgm:prSet presAssocID="{D9957FF5-52C4-468B-BBF2-15BE5A2A7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F8C2CA-CEB5-4024-AF59-6B8938C08C54}" type="pres">
      <dgm:prSet presAssocID="{F0489FD6-95AF-4C3A-B8F9-BE4547B416C9}" presName="node" presStyleLbl="node1" presStyleIdx="0" presStyleCnt="5" custScaleX="149834" custScaleY="170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C481F-A567-44BA-AED4-660AFE1782D7}" type="pres">
      <dgm:prSet presAssocID="{F0489FD6-95AF-4C3A-B8F9-BE4547B416C9}" presName="spNode" presStyleCnt="0"/>
      <dgm:spPr/>
    </dgm:pt>
    <dgm:pt modelId="{DFA3DD28-A4D6-45F8-B9C0-7B768FDCE17C}" type="pres">
      <dgm:prSet presAssocID="{16A4BFE1-74E7-4BA9-8E67-CF07ABCF0A3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0AE90411-C1C6-46C0-B5C5-1DF3D29C5A2E}" type="pres">
      <dgm:prSet presAssocID="{A59C0901-661F-4585-AF6B-165CA2157557}" presName="node" presStyleLbl="node1" presStyleIdx="1" presStyleCnt="5" custScaleX="166666" custScaleY="188479" custRadScaleRad="102079" custRadScaleInc="30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6088EA-BF7A-4714-8216-6B54CBC1F9AF}" type="pres">
      <dgm:prSet presAssocID="{A59C0901-661F-4585-AF6B-165CA2157557}" presName="spNode" presStyleCnt="0"/>
      <dgm:spPr/>
    </dgm:pt>
    <dgm:pt modelId="{850C4341-B66B-4A43-A7EE-667D875EBE08}" type="pres">
      <dgm:prSet presAssocID="{EF6CB10E-8F5C-419C-8EEC-50937D260A79}" presName="sibTrans" presStyleLbl="sibTrans1D1" presStyleIdx="1" presStyleCnt="5"/>
      <dgm:spPr/>
      <dgm:t>
        <a:bodyPr/>
        <a:lstStyle/>
        <a:p>
          <a:endParaRPr lang="ru-RU"/>
        </a:p>
      </dgm:t>
    </dgm:pt>
    <dgm:pt modelId="{79A1017C-D065-4850-833F-3332E12E5D56}" type="pres">
      <dgm:prSet presAssocID="{91E154F0-F31E-4EDD-B823-78D0C4C7BEFB}" presName="node" presStyleLbl="node1" presStyleIdx="2" presStyleCnt="5" custScaleX="128767" custScaleY="137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718604-6BA6-40EC-8AC0-779F8B525B38}" type="pres">
      <dgm:prSet presAssocID="{91E154F0-F31E-4EDD-B823-78D0C4C7BEFB}" presName="spNode" presStyleCnt="0"/>
      <dgm:spPr/>
    </dgm:pt>
    <dgm:pt modelId="{31D48AB6-0C08-42E0-B258-937AEAAF1A98}" type="pres">
      <dgm:prSet presAssocID="{28DC1D8C-E0F1-499D-A97C-119C57B59762}" presName="sibTrans" presStyleLbl="sibTrans1D1" presStyleIdx="2" presStyleCnt="5"/>
      <dgm:spPr/>
      <dgm:t>
        <a:bodyPr/>
        <a:lstStyle/>
        <a:p>
          <a:endParaRPr lang="ru-RU"/>
        </a:p>
      </dgm:t>
    </dgm:pt>
    <dgm:pt modelId="{A73C9322-93F6-4EE3-A94A-5A5ED6D5ACE6}" type="pres">
      <dgm:prSet presAssocID="{38221624-15E6-4A0D-A911-363C194FA16A}" presName="node" presStyleLbl="node1" presStyleIdx="3" presStyleCnt="5" custScaleX="175217" custScaleY="136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3E313-7541-49D2-BC4B-1ED00BE82CF4}" type="pres">
      <dgm:prSet presAssocID="{38221624-15E6-4A0D-A911-363C194FA16A}" presName="spNode" presStyleCnt="0"/>
      <dgm:spPr/>
    </dgm:pt>
    <dgm:pt modelId="{A383B93E-D880-4F7E-9F25-73E4C490D56E}" type="pres">
      <dgm:prSet presAssocID="{E14C7458-C85A-49E2-ADCF-6FAED36BECA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FF6836F-90B5-451E-A17E-29369A1B084F}" type="pres">
      <dgm:prSet presAssocID="{CC4C771B-88E0-42E7-BFE2-EF0EFDE666AD}" presName="node" presStyleLbl="node1" presStyleIdx="4" presStyleCnt="5" custScaleX="171945" custScaleY="188479" custRadScaleRad="112366" custRadScaleInc="-34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A9476-4B4B-4E9B-9D18-6091C4B500A5}" type="pres">
      <dgm:prSet presAssocID="{CC4C771B-88E0-42E7-BFE2-EF0EFDE666AD}" presName="spNode" presStyleCnt="0"/>
      <dgm:spPr/>
    </dgm:pt>
    <dgm:pt modelId="{0A67C00F-2297-48C4-AD0A-D478FFE2DB64}" type="pres">
      <dgm:prSet presAssocID="{048DE043-3082-4C02-90D2-0F9B37A004AE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2E2A068-28DE-4C11-B818-3267F78EBBBD}" type="presOf" srcId="{D9957FF5-52C4-468B-BBF2-15BE5A2A78BA}" destId="{EE094D34-D8FD-40D1-A53A-CE93C5E18CF0}" srcOrd="0" destOrd="0" presId="urn:microsoft.com/office/officeart/2005/8/layout/cycle5"/>
    <dgm:cxn modelId="{68A932A5-42C0-4DD7-81B8-CF5B9A88182B}" srcId="{D9957FF5-52C4-468B-BBF2-15BE5A2A78BA}" destId="{A59C0901-661F-4585-AF6B-165CA2157557}" srcOrd="1" destOrd="0" parTransId="{88DF30AE-7FE0-453D-A4B3-53EAC59D16CC}" sibTransId="{EF6CB10E-8F5C-419C-8EEC-50937D260A79}"/>
    <dgm:cxn modelId="{C9A44D20-49C4-422F-A2BF-8944DFBB3236}" type="presOf" srcId="{EF6CB10E-8F5C-419C-8EEC-50937D260A79}" destId="{850C4341-B66B-4A43-A7EE-667D875EBE08}" srcOrd="0" destOrd="0" presId="urn:microsoft.com/office/officeart/2005/8/layout/cycle5"/>
    <dgm:cxn modelId="{94C8190F-287B-4E57-B70A-0E82465E35CD}" type="presOf" srcId="{16A4BFE1-74E7-4BA9-8E67-CF07ABCF0A3C}" destId="{DFA3DD28-A4D6-45F8-B9C0-7B768FDCE17C}" srcOrd="0" destOrd="0" presId="urn:microsoft.com/office/officeart/2005/8/layout/cycle5"/>
    <dgm:cxn modelId="{54546B13-5AED-4020-82A0-73E520DBD298}" type="presOf" srcId="{F0489FD6-95AF-4C3A-B8F9-BE4547B416C9}" destId="{FAF8C2CA-CEB5-4024-AF59-6B8938C08C54}" srcOrd="0" destOrd="0" presId="urn:microsoft.com/office/officeart/2005/8/layout/cycle5"/>
    <dgm:cxn modelId="{4EAE9436-F98B-4AA4-A1A3-3DC0FB5F8697}" srcId="{D9957FF5-52C4-468B-BBF2-15BE5A2A78BA}" destId="{F0489FD6-95AF-4C3A-B8F9-BE4547B416C9}" srcOrd="0" destOrd="0" parTransId="{37B947C8-C6C5-4C13-AB88-971A348B78AC}" sibTransId="{16A4BFE1-74E7-4BA9-8E67-CF07ABCF0A3C}"/>
    <dgm:cxn modelId="{DFF109D8-1D30-4C11-825A-1692347780BF}" srcId="{D9957FF5-52C4-468B-BBF2-15BE5A2A78BA}" destId="{38221624-15E6-4A0D-A911-363C194FA16A}" srcOrd="3" destOrd="0" parTransId="{BB981455-49F0-4777-94D3-D93B80D1228D}" sibTransId="{E14C7458-C85A-49E2-ADCF-6FAED36BECA5}"/>
    <dgm:cxn modelId="{40C29C2E-92EE-42B2-82F8-7AC6CAEF96D0}" srcId="{D9957FF5-52C4-468B-BBF2-15BE5A2A78BA}" destId="{CC4C771B-88E0-42E7-BFE2-EF0EFDE666AD}" srcOrd="4" destOrd="0" parTransId="{D4D11D30-AA9A-4180-AF29-5123572F092E}" sibTransId="{048DE043-3082-4C02-90D2-0F9B37A004AE}"/>
    <dgm:cxn modelId="{3D60222D-ACAD-4DB6-A431-2F9754310F61}" type="presOf" srcId="{38221624-15E6-4A0D-A911-363C194FA16A}" destId="{A73C9322-93F6-4EE3-A94A-5A5ED6D5ACE6}" srcOrd="0" destOrd="0" presId="urn:microsoft.com/office/officeart/2005/8/layout/cycle5"/>
    <dgm:cxn modelId="{711B5546-046C-49A7-A34D-5D724A5E0E9F}" type="presOf" srcId="{91E154F0-F31E-4EDD-B823-78D0C4C7BEFB}" destId="{79A1017C-D065-4850-833F-3332E12E5D56}" srcOrd="0" destOrd="0" presId="urn:microsoft.com/office/officeart/2005/8/layout/cycle5"/>
    <dgm:cxn modelId="{E8D94AE5-D95D-4BF4-AEDB-2D497F46432A}" type="presOf" srcId="{A59C0901-661F-4585-AF6B-165CA2157557}" destId="{0AE90411-C1C6-46C0-B5C5-1DF3D29C5A2E}" srcOrd="0" destOrd="0" presId="urn:microsoft.com/office/officeart/2005/8/layout/cycle5"/>
    <dgm:cxn modelId="{79DCD6E1-F92A-4872-AF68-DAFE99B5A2C9}" type="presOf" srcId="{CC4C771B-88E0-42E7-BFE2-EF0EFDE666AD}" destId="{AFF6836F-90B5-451E-A17E-29369A1B084F}" srcOrd="0" destOrd="0" presId="urn:microsoft.com/office/officeart/2005/8/layout/cycle5"/>
    <dgm:cxn modelId="{AFEB5D8A-4145-40B0-8E1B-9FE80337858B}" type="presOf" srcId="{28DC1D8C-E0F1-499D-A97C-119C57B59762}" destId="{31D48AB6-0C08-42E0-B258-937AEAAF1A98}" srcOrd="0" destOrd="0" presId="urn:microsoft.com/office/officeart/2005/8/layout/cycle5"/>
    <dgm:cxn modelId="{3727BA21-6111-44A0-8FCE-4E6849B1855D}" type="presOf" srcId="{048DE043-3082-4C02-90D2-0F9B37A004AE}" destId="{0A67C00F-2297-48C4-AD0A-D478FFE2DB64}" srcOrd="0" destOrd="0" presId="urn:microsoft.com/office/officeart/2005/8/layout/cycle5"/>
    <dgm:cxn modelId="{080B8AD3-D4AC-408A-AC5C-239BB8D7B052}" type="presOf" srcId="{E14C7458-C85A-49E2-ADCF-6FAED36BECA5}" destId="{A383B93E-D880-4F7E-9F25-73E4C490D56E}" srcOrd="0" destOrd="0" presId="urn:microsoft.com/office/officeart/2005/8/layout/cycle5"/>
    <dgm:cxn modelId="{07C90824-00BD-4194-8B21-81658C148B16}" srcId="{D9957FF5-52C4-468B-BBF2-15BE5A2A78BA}" destId="{91E154F0-F31E-4EDD-B823-78D0C4C7BEFB}" srcOrd="2" destOrd="0" parTransId="{B5E18149-2191-45FF-A7A3-4D571AC403EF}" sibTransId="{28DC1D8C-E0F1-499D-A97C-119C57B59762}"/>
    <dgm:cxn modelId="{185A7B67-0968-4675-853F-B01EC7B0B3B3}" type="presParOf" srcId="{EE094D34-D8FD-40D1-A53A-CE93C5E18CF0}" destId="{FAF8C2CA-CEB5-4024-AF59-6B8938C08C54}" srcOrd="0" destOrd="0" presId="urn:microsoft.com/office/officeart/2005/8/layout/cycle5"/>
    <dgm:cxn modelId="{40B8DD06-DE69-4E07-B2DA-8015A4592157}" type="presParOf" srcId="{EE094D34-D8FD-40D1-A53A-CE93C5E18CF0}" destId="{681C481F-A567-44BA-AED4-660AFE1782D7}" srcOrd="1" destOrd="0" presId="urn:microsoft.com/office/officeart/2005/8/layout/cycle5"/>
    <dgm:cxn modelId="{DE5007E4-EF91-4C76-AD14-32367203B82A}" type="presParOf" srcId="{EE094D34-D8FD-40D1-A53A-CE93C5E18CF0}" destId="{DFA3DD28-A4D6-45F8-B9C0-7B768FDCE17C}" srcOrd="2" destOrd="0" presId="urn:microsoft.com/office/officeart/2005/8/layout/cycle5"/>
    <dgm:cxn modelId="{5EDA3D15-A0AE-49BD-BBFF-3F055D7BA2FD}" type="presParOf" srcId="{EE094D34-D8FD-40D1-A53A-CE93C5E18CF0}" destId="{0AE90411-C1C6-46C0-B5C5-1DF3D29C5A2E}" srcOrd="3" destOrd="0" presId="urn:microsoft.com/office/officeart/2005/8/layout/cycle5"/>
    <dgm:cxn modelId="{BCBCAD66-0DA7-4650-B774-31D3B33142AA}" type="presParOf" srcId="{EE094D34-D8FD-40D1-A53A-CE93C5E18CF0}" destId="{2D6088EA-BF7A-4714-8216-6B54CBC1F9AF}" srcOrd="4" destOrd="0" presId="urn:microsoft.com/office/officeart/2005/8/layout/cycle5"/>
    <dgm:cxn modelId="{21068788-D3EE-4BD9-9BE9-F5B15F5131DB}" type="presParOf" srcId="{EE094D34-D8FD-40D1-A53A-CE93C5E18CF0}" destId="{850C4341-B66B-4A43-A7EE-667D875EBE08}" srcOrd="5" destOrd="0" presId="urn:microsoft.com/office/officeart/2005/8/layout/cycle5"/>
    <dgm:cxn modelId="{526DE9A4-E5BE-461F-BDB8-DF3E2DDA5DB9}" type="presParOf" srcId="{EE094D34-D8FD-40D1-A53A-CE93C5E18CF0}" destId="{79A1017C-D065-4850-833F-3332E12E5D56}" srcOrd="6" destOrd="0" presId="urn:microsoft.com/office/officeart/2005/8/layout/cycle5"/>
    <dgm:cxn modelId="{70A4D71A-0188-4D90-994F-68DBB04FA312}" type="presParOf" srcId="{EE094D34-D8FD-40D1-A53A-CE93C5E18CF0}" destId="{D5718604-6BA6-40EC-8AC0-779F8B525B38}" srcOrd="7" destOrd="0" presId="urn:microsoft.com/office/officeart/2005/8/layout/cycle5"/>
    <dgm:cxn modelId="{AECEF0AA-9C67-4770-BBCF-54D9CB97FF9D}" type="presParOf" srcId="{EE094D34-D8FD-40D1-A53A-CE93C5E18CF0}" destId="{31D48AB6-0C08-42E0-B258-937AEAAF1A98}" srcOrd="8" destOrd="0" presId="urn:microsoft.com/office/officeart/2005/8/layout/cycle5"/>
    <dgm:cxn modelId="{31CD6878-54C9-40BA-B63C-BD5C0B6103DF}" type="presParOf" srcId="{EE094D34-D8FD-40D1-A53A-CE93C5E18CF0}" destId="{A73C9322-93F6-4EE3-A94A-5A5ED6D5ACE6}" srcOrd="9" destOrd="0" presId="urn:microsoft.com/office/officeart/2005/8/layout/cycle5"/>
    <dgm:cxn modelId="{1D4A1ACF-F412-45F8-B96F-ECFBFF36CD54}" type="presParOf" srcId="{EE094D34-D8FD-40D1-A53A-CE93C5E18CF0}" destId="{4DD3E313-7541-49D2-BC4B-1ED00BE82CF4}" srcOrd="10" destOrd="0" presId="urn:microsoft.com/office/officeart/2005/8/layout/cycle5"/>
    <dgm:cxn modelId="{DFEA8B7D-10F8-475C-B666-FEBF9FB7E9A2}" type="presParOf" srcId="{EE094D34-D8FD-40D1-A53A-CE93C5E18CF0}" destId="{A383B93E-D880-4F7E-9F25-73E4C490D56E}" srcOrd="11" destOrd="0" presId="urn:microsoft.com/office/officeart/2005/8/layout/cycle5"/>
    <dgm:cxn modelId="{BEED20E5-DF9E-4557-AC1F-B153652A20B3}" type="presParOf" srcId="{EE094D34-D8FD-40D1-A53A-CE93C5E18CF0}" destId="{AFF6836F-90B5-451E-A17E-29369A1B084F}" srcOrd="12" destOrd="0" presId="urn:microsoft.com/office/officeart/2005/8/layout/cycle5"/>
    <dgm:cxn modelId="{0D2A44BB-2D89-4926-940C-B649945ABEC6}" type="presParOf" srcId="{EE094D34-D8FD-40D1-A53A-CE93C5E18CF0}" destId="{8D7A9476-4B4B-4E9B-9D18-6091C4B500A5}" srcOrd="13" destOrd="0" presId="urn:microsoft.com/office/officeart/2005/8/layout/cycle5"/>
    <dgm:cxn modelId="{20D395C7-204E-476E-8C92-49F3D172D9A4}" type="presParOf" srcId="{EE094D34-D8FD-40D1-A53A-CE93C5E18CF0}" destId="{0A67C00F-2297-48C4-AD0A-D478FFE2DB64}" srcOrd="14" destOrd="0" presId="urn:microsoft.com/office/officeart/2005/8/layout/cycle5"/>
  </dgm:cxnLst>
  <dgm:bg/>
  <dgm:whole/>
</dgm:dataModel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0AD69-0B71-4A11-A573-C0B13EDCC102}">
      <dsp:nvSpPr>
        <dsp:cNvPr id="0" name=""/>
        <dsp:cNvSpPr/>
      </dsp:nvSpPr>
      <dsp:spPr>
        <a:xfrm>
          <a:off x="0" y="440590"/>
          <a:ext cx="3133588" cy="24445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19C762-444D-4D60-839E-BBAA93C60A9B}">
      <dsp:nvSpPr>
        <dsp:cNvPr id="0" name=""/>
        <dsp:cNvSpPr/>
      </dsp:nvSpPr>
      <dsp:spPr>
        <a:xfrm>
          <a:off x="0" y="0"/>
          <a:ext cx="3122200" cy="4064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Измерительная система </a:t>
          </a:r>
          <a:r>
            <a:rPr lang="ru-RU" sz="1600" i="1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en-US" sz="1600" i="1" kern="1200" dirty="0" smtClean="0">
              <a:latin typeface="Times New Roman" pitchFamily="18" charset="0"/>
              <a:cs typeface="Times New Roman" pitchFamily="18" charset="0"/>
            </a:rPr>
            <a:t>Cobra 4</a:t>
          </a:r>
          <a:r>
            <a:rPr lang="ru-RU" sz="1600" i="1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3122200" cy="406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39B16-C4B3-4BF1-8A12-B87EF60C504C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3C84F-77BB-4F0F-B5CC-B88940A060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097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C84F-77BB-4F0F-B5CC-B88940A0600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931F1A-EC98-44A7-939B-5FBB1907766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E4C6E35-9730-49F6-8E4B-F53D79363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2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7" Type="http://schemas.microsoft.com/office/2007/relationships/diagramDrawing" Target="../diagrams/drawing6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ub-zub.ru/" TargetMode="External"/><Relationship Id="rId2" Type="http://schemas.openxmlformats.org/officeDocument/2006/relationships/hyperlink" Target="file:///C:\Users\&#1057;&#1077;&#1088;&#1075;&#1077;&#1081;\Desktop\www.rocs.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C:\Users\&#1057;&#1077;&#1088;&#1075;&#1077;&#1081;\Desktop\www.sunhome.ru" TargetMode="External"/><Relationship Id="rId5" Type="http://schemas.openxmlformats.org/officeDocument/2006/relationships/hyperlink" Target="http://health.passion.ru/l.php/chistit-zuby-polezno-dlya-pamyati.htm" TargetMode="External"/><Relationship Id="rId4" Type="http://schemas.openxmlformats.org/officeDocument/2006/relationships/hyperlink" Target="http://www.aqy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5373215"/>
            <a:ext cx="57423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sz="1400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857364"/>
            <a:ext cx="592935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Красивые и здоровые зубы</a:t>
            </a:r>
            <a:endParaRPr lang="ru-RU" sz="3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7518" y="332656"/>
            <a:ext cx="86500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Коляновская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Ивановского муниципального района Ивановской области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4286256"/>
            <a:ext cx="305983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учащаяся 5акласса</a:t>
            </a: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Коляновской СОШ </a:t>
            </a: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Герасимова Алена</a:t>
            </a: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химии высшей категории</a:t>
            </a: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Коляновской СОШ</a:t>
            </a: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Шиловская Галина Ивановна</a:t>
            </a:r>
          </a:p>
          <a:p>
            <a:pPr algn="ctr"/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2015 год   Иваново</a:t>
            </a:r>
          </a:p>
          <a:p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mg0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4429132"/>
            <a:ext cx="5133658" cy="1711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000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00042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Полезные элементы, входящие в состав пищи</a:t>
            </a:r>
            <a:endParaRPr lang="ru-RU" sz="32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643050"/>
          <a:ext cx="8358246" cy="4854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3571899"/>
                <a:gridCol w="3071835"/>
              </a:tblGrid>
              <a:tr h="58170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Элемент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Содержание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Функции</a:t>
                      </a:r>
                      <a:endParaRPr lang="ru-RU" sz="2000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ru-RU" dirty="0" smtClean="0"/>
                        <a:t>Кальций (</a:t>
                      </a:r>
                      <a:r>
                        <a:rPr lang="ru-RU" dirty="0" err="1" smtClean="0"/>
                        <a:t>Са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Защищает зубы от повреждений</a:t>
                      </a:r>
                      <a:endParaRPr lang="ru-RU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ru-RU" dirty="0" smtClean="0"/>
                        <a:t>Фосфор (Р)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Отвечает за крепость эмали</a:t>
                      </a:r>
                      <a:endParaRPr lang="ru-RU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Фтор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Противостоит кариесу</a:t>
                      </a:r>
                      <a:endParaRPr lang="ru-RU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ru-RU" dirty="0" smtClean="0"/>
                        <a:t>Железо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 недостатке разрушается кровообращение</a:t>
                      </a:r>
                      <a:endParaRPr lang="ru-RU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Витамин</a:t>
                      </a:r>
                      <a:r>
                        <a:rPr lang="ru-RU" baseline="0" dirty="0" smtClean="0"/>
                        <a:t> 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Помогает организму усваивать фосфор и кальций.</a:t>
                      </a:r>
                      <a:endParaRPr lang="ru-RU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Витамин 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Здоровье десен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8130" name="Picture 2" descr="C:\Users\Сергей\Pictures\11ff908229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500306"/>
            <a:ext cx="857256" cy="642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1" name="Picture 3" descr="C:\Users\Сергей\Pictures\846824d321b9c77382669fcee7bd5d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214686"/>
            <a:ext cx="1285885" cy="500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2" name="Picture 4" descr="C:\Users\Сергей\Pictures\laha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5429264"/>
            <a:ext cx="1000132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3" name="Picture 5" descr="C:\Users\Сергей\Pictures\iBH1FALJ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2571744"/>
            <a:ext cx="1000132" cy="571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Сергей\Pictures\11ff908229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143248"/>
            <a:ext cx="857256" cy="642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4" name="Picture 6" descr="C:\Users\Сергей\Pictures\iGT60ZQN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214686"/>
            <a:ext cx="785819" cy="4286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5" name="Picture 7" descr="C:\Users\Сергей\Pictures\artleo_com-319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3857629"/>
            <a:ext cx="1500198" cy="500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6" name="Picture 8" descr="C:\Users\Сергей\Pictures\2013050121135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7686" y="3929066"/>
            <a:ext cx="1023160" cy="3908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7" name="Picture 9" descr="C:\Users\Сергей\Pictures\761786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74" y="4429132"/>
            <a:ext cx="1928803" cy="500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8" name="Picture 10" descr="C:\Users\Сергей\Pictures\18322-1024x76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6248" y="4429132"/>
            <a:ext cx="1203321" cy="483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9" name="Picture 11" descr="C:\Users\Сергей\Pictures\iTN43TW3D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6249" y="5286388"/>
            <a:ext cx="717660" cy="61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40" name="Picture 12" descr="C:\Users\Сергей\Pictures\i8FJFMG9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14612" y="6143644"/>
            <a:ext cx="1143008" cy="508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41" name="Picture 13" descr="C:\Users\Сергей\Pictures\iULFGWZ2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00496" y="6143644"/>
            <a:ext cx="1490664" cy="500066"/>
          </a:xfrm>
          <a:prstGeom prst="rect">
            <a:avLst/>
          </a:prstGeom>
          <a:noFill/>
        </p:spPr>
      </p:pic>
      <p:pic>
        <p:nvPicPr>
          <p:cNvPr id="18" name="Picture 6" descr="C:\Users\Сергей\Pictures\iGT60ZQN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95838" y="3367086"/>
            <a:ext cx="785819" cy="4286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16969"/>
            <a:ext cx="914399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Анкетирование</a:t>
            </a:r>
            <a:endParaRPr lang="ru-RU" sz="3600" dirty="0">
              <a:ln>
                <a:solidFill>
                  <a:schemeClr val="accent1">
                    <a:lumMod val="50000"/>
                  </a:schemeClr>
                </a:solidFill>
              </a:ln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142984"/>
            <a:ext cx="714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i="1" dirty="0" smtClean="0">
                <a:gradFill flip="none" rotWithShape="1">
                  <a:gsLst>
                    <a:gs pos="0">
                      <a:schemeClr val="accent3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Times New Roman" pitchFamily="18" charset="0"/>
                <a:cs typeface="Times New Roman" pitchFamily="18" charset="0"/>
              </a:rPr>
              <a:t>В социологическом опросе приняли участие 83 учащихся МОУ </a:t>
            </a:r>
            <a:r>
              <a:rPr lang="ru-RU" sz="2800" i="1" dirty="0" err="1" smtClean="0">
                <a:gradFill flip="none" rotWithShape="1">
                  <a:gsLst>
                    <a:gs pos="0">
                      <a:schemeClr val="accent3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Times New Roman" pitchFamily="18" charset="0"/>
                <a:cs typeface="Times New Roman" pitchFamily="18" charset="0"/>
              </a:rPr>
              <a:t>Коляновской</a:t>
            </a:r>
            <a:r>
              <a:rPr lang="ru-RU" sz="2800" i="1" dirty="0" smtClean="0">
                <a:gradFill flip="none" rotWithShape="1">
                  <a:gsLst>
                    <a:gs pos="0">
                      <a:schemeClr val="accent3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800" i="1" dirty="0">
              <a:gradFill flip="none" rotWithShape="1">
                <a:gsLst>
                  <a:gs pos="0">
                    <a:schemeClr val="accent3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1580" y="4005064"/>
            <a:ext cx="6768752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2400" dirty="0" smtClean="0"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gradFill flip="none" rotWithShape="1">
                <a:gsLst>
                  <a:gs pos="0">
                    <a:schemeClr val="accent3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7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86058"/>
            <a:ext cx="292893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4797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5786" y="457200"/>
            <a:ext cx="392909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9088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099185" y="7296785"/>
          <a:ext cx="3898900" cy="2230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1251585" y="7449185"/>
          <a:ext cx="3898900" cy="2230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52400" y="285728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785794"/>
            <a:ext cx="37147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785794"/>
            <a:ext cx="392909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857752" y="3143249"/>
            <a:ext cx="36433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Диаграмма 2.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Регулярность чистки зубов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42910" y="314324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Диаграмма 1.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Важность зубов для здоровья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785786" y="285728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социологического исследования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643314"/>
            <a:ext cx="35719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714752"/>
            <a:ext cx="335758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428596" y="5786454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Диаграмма 3.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Выбор пасты</a:t>
            </a:r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143504" y="5786454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Диаграмма 4.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Состав пасты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95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социологического исследования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3500462" cy="162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85794"/>
            <a:ext cx="3643338" cy="16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2714620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Диаграмма 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Количество  чистки зубов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6314" y="2786058"/>
            <a:ext cx="39290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Диаграмма 6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Время чистки зубов</a:t>
            </a: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286124"/>
            <a:ext cx="364333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5214950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Диаграмма 7.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Влияние питания на здоровье зубов</a:t>
            </a:r>
          </a:p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286124"/>
            <a:ext cx="3429024" cy="176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72066" y="550070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Диаграмма 8.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Полезность жевательной резинки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-214338"/>
            <a:ext cx="6572296" cy="1067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pic>
        <p:nvPicPr>
          <p:cNvPr id="5" name="Рисунок 4" descr="total model ru - Как написать реферат на 5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5955">
            <a:off x="4343485" y="1475253"/>
            <a:ext cx="442915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14282" y="1785926"/>
            <a:ext cx="4357718" cy="200026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857628"/>
            <a:ext cx="371477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3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714884"/>
            <a:ext cx="3714776" cy="1599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57158" y="4000504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Диаграмма 9.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Популярность зубной пасты у ребят школы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600076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Диаграмма 10.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Популярность зубной пасты у россиян.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32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500042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Физико-химическое исследование</a:t>
            </a:r>
            <a:endParaRPr lang="ru-RU" sz="2800" dirty="0"/>
          </a:p>
        </p:txBody>
      </p:sp>
      <p:pic>
        <p:nvPicPr>
          <p:cNvPr id="49154" name="Picture 2" descr="G:\фото - алена\DSCN1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2714644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1357298"/>
            <a:ext cx="821537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Lacalutsensitive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>
              <a:buFontTx/>
              <a:buChar char="-"/>
            </a:pP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Каримед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детский (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фтор+кальций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),  </a:t>
            </a:r>
          </a:p>
          <a:p>
            <a:pPr algn="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Мятная (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мята+яблоко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- зубная  паста  Мятная</a:t>
            </a: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/>
          </a:p>
          <a:p>
            <a:r>
              <a:rPr lang="ru-RU" sz="2000" i="1" dirty="0" smtClean="0"/>
              <a:t>                   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СаСО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+ 2НС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СаС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+ СО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↑ + Н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357554" y="4500571"/>
            <a:ext cx="4278170" cy="1357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643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Результаты Физико-химического исследования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3" name="Рисунок 2" descr="DSC0649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28736"/>
            <a:ext cx="635798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0034" y="3429000"/>
            <a:ext cx="7715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:- Скорлупа, покрытая зубной пастой Мятная, легко ломалась на несколько крупных кусочков; </a:t>
            </a:r>
          </a:p>
          <a:p>
            <a:pPr>
              <a:buFontTx/>
              <a:buChar char="-"/>
            </a:pPr>
            <a:r>
              <a:rPr lang="ru-RU" dirty="0" smtClean="0"/>
              <a:t>Скорлупа, покрытая пастой </a:t>
            </a:r>
            <a:r>
              <a:rPr lang="en-US" dirty="0" err="1" smtClean="0"/>
              <a:t>Lacalutsensitive</a:t>
            </a:r>
            <a:r>
              <a:rPr lang="ru-RU" dirty="0" smtClean="0"/>
              <a:t>, оказалась несколько крепче, ломалась только при некотором усилии.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err="1" smtClean="0"/>
              <a:t>Скорлупа,не</a:t>
            </a:r>
            <a:r>
              <a:rPr lang="ru-RU" dirty="0" smtClean="0"/>
              <a:t> покрытая пастой, уже через два дня, полежав в растворе кислоты, стала хрупкой, сразу разломалась на множество мелких кусочков, которые легко отделялись от </a:t>
            </a:r>
            <a:r>
              <a:rPr lang="ru-RU" dirty="0" err="1" smtClean="0"/>
              <a:t>подскорлуповой</a:t>
            </a:r>
            <a:r>
              <a:rPr lang="ru-RU" dirty="0" smtClean="0"/>
              <a:t> оболочки (пленки). </a:t>
            </a:r>
          </a:p>
          <a:p>
            <a:pPr>
              <a:buFontTx/>
              <a:buChar char="-"/>
            </a:pPr>
            <a:r>
              <a:rPr lang="ru-RU" dirty="0" smtClean="0"/>
              <a:t>Зубная паста </a:t>
            </a:r>
            <a:r>
              <a:rPr lang="en-US" i="1" dirty="0" err="1" smtClean="0"/>
              <a:t>Lacalut</a:t>
            </a:r>
            <a:r>
              <a:rPr lang="ru-RU" dirty="0" smtClean="0"/>
              <a:t> оказалась  «победителем» по итогам нашего физико-химического испытания.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Эксперимент</a:t>
            </a:r>
            <a:endParaRPr lang="ru-RU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7752" y="1785926"/>
            <a:ext cx="35719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Банановая кожура ( 1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Морская соль (1 ч.л);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Оливковое масло (1 ст.л);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Хвойный экстракт (1 ч.л.)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71472" y="4643446"/>
            <a:ext cx="8001056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4348" y="1214422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Банановая паста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3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Эксперимент</a:t>
            </a:r>
            <a:endParaRPr lang="ru-RU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785926"/>
            <a:ext cx="792961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Любая зубная паста, 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Пищевая  сода;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Соль;</a:t>
            </a:r>
          </a:p>
          <a:p>
            <a:pPr algn="r">
              <a:lnSpc>
                <a:spcPct val="150000"/>
              </a:lnSpc>
              <a:buFontTx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Перекись водорода</a:t>
            </a:r>
          </a:p>
          <a:p>
            <a:pPr algn="r"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Все ингредиенты смешиваются в соотношении 1:1</a:t>
            </a:r>
          </a:p>
          <a:p>
            <a:pPr algn="just">
              <a:lnSpc>
                <a:spcPct val="150000"/>
              </a:lnSpc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Процедура отбеливания проста: после чистки зубов  надо зубы  прополоскать перекисью водорода, сплюнуть и затем тщательно прополоскать рот  теплой водой. Такой рецепт  улучшает кровообращение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28596" y="6000768"/>
            <a:ext cx="800105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4348" y="1214422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Отбеливающая  паста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3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071546"/>
            <a:ext cx="842968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 smtClean="0"/>
          </a:p>
          <a:p>
            <a:pPr marL="457200" indent="-457200"/>
            <a:endParaRPr lang="ru-RU" sz="2000" dirty="0" smtClean="0"/>
          </a:p>
          <a:p>
            <a:pPr marL="457200" indent="-457200"/>
            <a:endParaRPr lang="ru-RU" sz="2000" dirty="0" smtClean="0"/>
          </a:p>
          <a:p>
            <a:pPr marL="457200" indent="-457200"/>
            <a:endParaRPr lang="ru-RU" sz="2000" dirty="0" smtClean="0"/>
          </a:p>
          <a:p>
            <a:pPr marL="457200" indent="-457200"/>
            <a:endParaRPr lang="ru-RU" sz="2000" dirty="0" smtClean="0"/>
          </a:p>
          <a:p>
            <a:pPr marL="457200" indent="-457200"/>
            <a:endParaRPr lang="ru-RU" sz="2000" dirty="0" smtClean="0"/>
          </a:p>
          <a:p>
            <a:pPr marL="457200" indent="-457200"/>
            <a:r>
              <a:rPr lang="ru-RU" sz="2000" dirty="0" smtClean="0"/>
              <a:t>Здоровые и красивые зубы хотят иметь все. А для этого нужно: </a:t>
            </a:r>
          </a:p>
          <a:p>
            <a:pPr marL="457200" indent="-457200"/>
            <a:r>
              <a:rPr lang="ru-RU" sz="2000" dirty="0" smtClean="0"/>
              <a:t>- знать о вреде налета на зубной эмали, гнилых  и </a:t>
            </a:r>
            <a:r>
              <a:rPr lang="ru-RU" sz="2000" dirty="0" err="1" smtClean="0"/>
              <a:t>недолеченных</a:t>
            </a:r>
            <a:r>
              <a:rPr lang="ru-RU" sz="2000" dirty="0" smtClean="0"/>
              <a:t>  зубах, о вреде жевательной резинки;</a:t>
            </a:r>
          </a:p>
          <a:p>
            <a:pPr marL="457200" indent="-457200"/>
            <a:r>
              <a:rPr lang="ru-RU" sz="2000" dirty="0" smtClean="0"/>
              <a:t>- принимать  пищу, содержащую  полезные элементы;</a:t>
            </a:r>
          </a:p>
          <a:p>
            <a:pPr marL="457200" indent="-457200">
              <a:buFontTx/>
              <a:buChar char="-"/>
            </a:pPr>
            <a:r>
              <a:rPr lang="ru-RU" sz="2000" dirty="0" smtClean="0"/>
              <a:t>систематически чистить зубы  пастой, желательно  чередовать гигиеническую пасту с лечебно-профилактической;</a:t>
            </a:r>
          </a:p>
          <a:p>
            <a:pPr marL="457200" indent="-457200">
              <a:buFontTx/>
              <a:buChar char="-"/>
            </a:pPr>
            <a:r>
              <a:rPr lang="ru-RU" sz="2000" dirty="0" smtClean="0"/>
              <a:t>не реже, чем  в полгода посещать стоматолога;</a:t>
            </a:r>
          </a:p>
          <a:p>
            <a:pPr marL="457200" indent="-457200">
              <a:buFontTx/>
              <a:buChar char="-"/>
            </a:pPr>
            <a:r>
              <a:rPr lang="ru-RU" sz="2000" dirty="0" smtClean="0"/>
              <a:t>научиться при необходимости находить средства, заменяющие зубную пасту.</a:t>
            </a:r>
          </a:p>
          <a:p>
            <a:pPr marL="457200" indent="-457200"/>
            <a:r>
              <a:rPr lang="ru-RU" sz="2000" dirty="0" smtClean="0"/>
              <a:t> И тогда Ваша ослепительная улыбка будет творить чудеса в общении с людьми:  в школе, на работе, с друзьями. </a:t>
            </a:r>
          </a:p>
          <a:p>
            <a:pPr marL="457200" lvl="0" indent="-45720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85728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24500" cmpd="dbl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309876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2201" y="607775"/>
            <a:ext cx="38800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08" y="1285860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Изучить состав основного средства по уходу за зубами и выявить наличие факторов, которые благоприятно влияют  на здоровье наших зубов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8507" y="4055819"/>
            <a:ext cx="2445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587" y="5116196"/>
            <a:ext cx="7643866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Правильно подобная зубная паста и питание  влияют на  состояние здоровья зубов.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Сергей\Pictures\uchenica_jp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12" y="1928802"/>
            <a:ext cx="1857388" cy="34432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198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1" y="909749"/>
            <a:ext cx="8568953" cy="542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/>
              <a:t>. Бажанов Н.Н., Стоматология, «Медицина», Москва, 1990.</a:t>
            </a:r>
          </a:p>
          <a:p>
            <a:r>
              <a:rPr lang="ru-RU" sz="2000" dirty="0" smtClean="0"/>
              <a:t>2. Боровский Е.В. и </a:t>
            </a:r>
            <a:r>
              <a:rPr lang="ru-RU" sz="2000" dirty="0" err="1" smtClean="0"/>
              <a:t>соав</a:t>
            </a:r>
            <a:r>
              <a:rPr lang="ru-RU" sz="2000" dirty="0" smtClean="0"/>
              <a:t>., Терапевтическая стоматология, Москва., 1998.</a:t>
            </a:r>
          </a:p>
          <a:p>
            <a:r>
              <a:rPr lang="ru-RU" sz="2000" dirty="0" smtClean="0"/>
              <a:t>3. </a:t>
            </a:r>
            <a:r>
              <a:rPr lang="ru-RU" sz="2000" dirty="0" err="1" smtClean="0"/>
              <a:t>Булычева</a:t>
            </a:r>
            <a:r>
              <a:rPr lang="ru-RU" sz="2000" dirty="0" smtClean="0"/>
              <a:t> Т., Петухова И., </a:t>
            </a:r>
            <a:r>
              <a:rPr lang="ru-RU" sz="2000" dirty="0" err="1" smtClean="0"/>
              <a:t>Эрдман</a:t>
            </a:r>
            <a:r>
              <a:rPr lang="ru-RU" sz="2000" dirty="0" smtClean="0"/>
              <a:t> О., Эстетика улыбки: отбеливание зубов, эстетические реставрации, исправление прикуса, Изд., Меди, 2007.</a:t>
            </a:r>
          </a:p>
          <a:p>
            <a:r>
              <a:rPr lang="ru-RU" sz="2000" dirty="0" smtClean="0"/>
              <a:t>4. </a:t>
            </a:r>
            <a:r>
              <a:rPr lang="ru-RU" sz="2000" dirty="0" err="1" smtClean="0"/>
              <a:t>Гайворонский</a:t>
            </a:r>
            <a:r>
              <a:rPr lang="ru-RU" sz="2000" dirty="0" smtClean="0"/>
              <a:t> И.В., Петрова Т.Б Анатомия зубов человека Изд.,: </a:t>
            </a:r>
            <a:r>
              <a:rPr lang="ru-RU" sz="2000" dirty="0" err="1" smtClean="0"/>
              <a:t>ЭЛБИ-СПб</a:t>
            </a:r>
            <a:r>
              <a:rPr lang="ru-RU" sz="2000" dirty="0" smtClean="0"/>
              <a:t>: 2005.</a:t>
            </a:r>
          </a:p>
          <a:p>
            <a:r>
              <a:rPr lang="ru-RU" sz="2000" dirty="0" smtClean="0"/>
              <a:t>5. </a:t>
            </a:r>
            <a:r>
              <a:rPr lang="ru-RU" sz="2000" dirty="0" err="1" smtClean="0"/>
              <a:t>Домокош</a:t>
            </a:r>
            <a:r>
              <a:rPr lang="ru-RU" sz="2000" dirty="0" smtClean="0"/>
              <a:t> Варга Древний Восток, Изд.Корвина Будапешт,1979.</a:t>
            </a:r>
          </a:p>
          <a:p>
            <a:r>
              <a:rPr lang="ru-RU" sz="2000" dirty="0" smtClean="0"/>
              <a:t>6. </a:t>
            </a:r>
            <a:r>
              <a:rPr lang="ru-RU" sz="2000" dirty="0" err="1" smtClean="0"/>
              <a:t>Сударикова</a:t>
            </a:r>
            <a:r>
              <a:rPr lang="ru-RU" sz="2000" dirty="0" smtClean="0"/>
              <a:t> Н.А  36 и 6 правил здоровых зубов - Библиотека здорового человека. </a:t>
            </a:r>
            <a:r>
              <a:rPr lang="ru-RU" sz="2000" dirty="0" err="1" smtClean="0"/>
              <a:t>Изд</a:t>
            </a:r>
            <a:r>
              <a:rPr lang="ru-RU" sz="2000" dirty="0" smtClean="0"/>
              <a:t>: </a:t>
            </a:r>
            <a:r>
              <a:rPr lang="ru-RU" sz="2000" dirty="0" err="1" smtClean="0"/>
              <a:t>Эксмо</a:t>
            </a:r>
            <a:r>
              <a:rPr lang="ru-RU" sz="2000" dirty="0" smtClean="0"/>
              <a:t>, Москва, 2011.</a:t>
            </a:r>
          </a:p>
          <a:p>
            <a:r>
              <a:rPr lang="ru-RU" sz="2000" dirty="0" smtClean="0"/>
              <a:t>7. </a:t>
            </a:r>
            <a:r>
              <a:rPr lang="ru-RU" sz="2000" u="sng" dirty="0" err="1" smtClean="0">
                <a:hlinkClick r:id="rId2" action="ppaction://hlinkfile"/>
              </a:rPr>
              <a:t>www.rocs.ru</a:t>
            </a:r>
            <a:endParaRPr lang="ru-RU" sz="2000" dirty="0" smtClean="0"/>
          </a:p>
          <a:p>
            <a:r>
              <a:rPr lang="ru-RU" sz="2000" dirty="0" smtClean="0"/>
              <a:t>8.</a:t>
            </a:r>
            <a:r>
              <a:rPr lang="ru-RU" sz="2000" u="sng" dirty="0" smtClean="0">
                <a:hlinkClick r:id="rId3"/>
              </a:rPr>
              <a:t>www.zub-zub.ru</a:t>
            </a:r>
            <a:endParaRPr lang="ru-RU" sz="2000" dirty="0" smtClean="0"/>
          </a:p>
          <a:p>
            <a:r>
              <a:rPr lang="ru-RU" sz="2000" dirty="0" smtClean="0"/>
              <a:t>9. </a:t>
            </a:r>
            <a:r>
              <a:rPr lang="en-US" sz="2000" u="sng" dirty="0" smtClean="0">
                <a:hlinkClick r:id="rId4"/>
              </a:rPr>
              <a:t>www</a:t>
            </a:r>
            <a:r>
              <a:rPr lang="ru-RU" sz="2000" u="sng" dirty="0" smtClean="0">
                <a:hlinkClick r:id="rId4"/>
              </a:rPr>
              <a:t>.</a:t>
            </a:r>
            <a:r>
              <a:rPr lang="en-US" sz="2000" u="sng" dirty="0" err="1" smtClean="0">
                <a:hlinkClick r:id="rId4"/>
              </a:rPr>
              <a:t>aqy</a:t>
            </a:r>
            <a:r>
              <a:rPr lang="ru-RU" sz="2000" u="sng" dirty="0" smtClean="0">
                <a:hlinkClick r:id="rId4"/>
              </a:rPr>
              <a:t>.</a:t>
            </a:r>
            <a:r>
              <a:rPr lang="en-US" sz="2000" u="sng" dirty="0" err="1" smtClean="0">
                <a:hlinkClick r:id="rId4"/>
              </a:rPr>
              <a:t>ru</a:t>
            </a:r>
            <a:endParaRPr lang="ru-RU" sz="2000" dirty="0" smtClean="0"/>
          </a:p>
          <a:p>
            <a:r>
              <a:rPr lang="ru-RU" sz="2000" dirty="0" smtClean="0"/>
              <a:t>10.</a:t>
            </a:r>
            <a:r>
              <a:rPr lang="en-US" sz="2000" u="sng" dirty="0" smtClean="0">
                <a:hlinkClick r:id="rId5"/>
              </a:rPr>
              <a:t>http</a:t>
            </a:r>
            <a:r>
              <a:rPr lang="ru-RU" sz="2000" u="sng" dirty="0" smtClean="0">
                <a:hlinkClick r:id="rId5"/>
              </a:rPr>
              <a:t>://</a:t>
            </a:r>
            <a:r>
              <a:rPr lang="en-US" sz="2000" u="sng" dirty="0" smtClean="0">
                <a:hlinkClick r:id="rId5"/>
              </a:rPr>
              <a:t>health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smtClean="0">
                <a:hlinkClick r:id="rId5"/>
              </a:rPr>
              <a:t>passion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ru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smtClean="0">
                <a:hlinkClick r:id="rId5"/>
              </a:rPr>
              <a:t>l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php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err="1" smtClean="0">
                <a:hlinkClick r:id="rId5"/>
              </a:rPr>
              <a:t>chistit</a:t>
            </a:r>
            <a:r>
              <a:rPr lang="ru-RU" sz="2000" u="sng" dirty="0" smtClean="0">
                <a:hlinkClick r:id="rId5"/>
              </a:rPr>
              <a:t>-</a:t>
            </a:r>
            <a:r>
              <a:rPr lang="en-US" sz="2000" u="sng" dirty="0" err="1" smtClean="0">
                <a:hlinkClick r:id="rId5"/>
              </a:rPr>
              <a:t>zuby</a:t>
            </a:r>
            <a:r>
              <a:rPr lang="ru-RU" sz="2000" u="sng" dirty="0" smtClean="0">
                <a:hlinkClick r:id="rId5"/>
              </a:rPr>
              <a:t>-</a:t>
            </a:r>
            <a:r>
              <a:rPr lang="en-US" sz="2000" u="sng" dirty="0" err="1" smtClean="0">
                <a:hlinkClick r:id="rId5"/>
              </a:rPr>
              <a:t>polezno</a:t>
            </a:r>
            <a:r>
              <a:rPr lang="ru-RU" sz="2000" u="sng" dirty="0" smtClean="0">
                <a:hlinkClick r:id="rId5"/>
              </a:rPr>
              <a:t>-</a:t>
            </a:r>
            <a:r>
              <a:rPr lang="en-US" sz="2000" u="sng" dirty="0" err="1" smtClean="0">
                <a:hlinkClick r:id="rId5"/>
              </a:rPr>
              <a:t>dlya</a:t>
            </a:r>
            <a:r>
              <a:rPr lang="ru-RU" sz="2000" u="sng" dirty="0" smtClean="0">
                <a:hlinkClick r:id="rId5"/>
              </a:rPr>
              <a:t>-</a:t>
            </a:r>
            <a:r>
              <a:rPr lang="en-US" sz="2000" u="sng" dirty="0" err="1" smtClean="0">
                <a:hlinkClick r:id="rId5"/>
              </a:rPr>
              <a:t>pamyati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htm</a:t>
            </a:r>
            <a:endParaRPr lang="ru-RU" sz="2000" dirty="0" smtClean="0"/>
          </a:p>
          <a:p>
            <a:r>
              <a:rPr lang="ru-RU" sz="2000" dirty="0" smtClean="0"/>
              <a:t>11.</a:t>
            </a:r>
            <a:r>
              <a:rPr lang="en-US" sz="2000" u="sng" dirty="0" smtClean="0">
                <a:hlinkClick r:id="rId6" action="ppaction://hlinkfile"/>
              </a:rPr>
              <a:t>www</a:t>
            </a:r>
            <a:r>
              <a:rPr lang="ru-RU" sz="2000" u="sng" dirty="0" smtClean="0">
                <a:hlinkClick r:id="rId6" action="ppaction://hlinkfile"/>
              </a:rPr>
              <a:t>.</a:t>
            </a:r>
            <a:r>
              <a:rPr lang="en-US" sz="2000" u="sng" dirty="0" err="1" smtClean="0">
                <a:hlinkClick r:id="rId6" action="ppaction://hlinkfile"/>
              </a:rPr>
              <a:t>sunhome</a:t>
            </a:r>
            <a:r>
              <a:rPr lang="ru-RU" sz="2000" u="sng" dirty="0" smtClean="0">
                <a:hlinkClick r:id="rId6" action="ppaction://hlinkfile"/>
              </a:rPr>
              <a:t>.</a:t>
            </a:r>
            <a:r>
              <a:rPr lang="en-US" sz="2000" u="sng" dirty="0" err="1" smtClean="0">
                <a:hlinkClick r:id="rId6" action="ppaction://hlinkfile"/>
              </a:rPr>
              <a:t>ru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5" y="222167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857232"/>
            <a:ext cx="75724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литературу;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 Изучить влияние зубного налета, потери зубов, наличие гнилых зубов на  здоровье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 Изучить историю развития  средств по уходу за зубами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 startAt="4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какие продукты положительно влияют на здоровье зубов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популярные марки зубных паст</a:t>
            </a:r>
          </a:p>
          <a:p>
            <a:pPr marL="342900" indent="-342900">
              <a:lnSpc>
                <a:spcPct val="200000"/>
              </a:lnSpc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 физико-химическое исследование  зубных паст на эмаль зуба</a:t>
            </a:r>
          </a:p>
          <a:p>
            <a:pPr marL="342900" indent="-342900">
              <a:lnSpc>
                <a:spcPct val="200000"/>
              </a:lnSpc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Приготовить в домашних условиях средства для чистки  зубов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3994" y="332656"/>
            <a:ext cx="32125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C:\Users\Сергей\Pictures\khimicheskij_opyt_jp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857752" y="3357562"/>
            <a:ext cx="2786082" cy="1816383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5786446" y="0"/>
            <a:ext cx="3071834" cy="2991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0251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8786842" cy="8237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36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решения основных задач: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43577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 статей  из  СМИ;</a:t>
            </a:r>
          </a:p>
          <a:p>
            <a:pPr>
              <a:lnSpc>
                <a:spcPct val="3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Анкетирование; </a:t>
            </a:r>
          </a:p>
          <a:p>
            <a:pPr>
              <a:lnSpc>
                <a:spcPct val="3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 полученных данных; </a:t>
            </a:r>
          </a:p>
          <a:p>
            <a:pPr>
              <a:lnSpc>
                <a:spcPct val="3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Эксперимент.</a:t>
            </a:r>
          </a:p>
          <a:p>
            <a:pPr>
              <a:lnSpc>
                <a:spcPct val="300000"/>
              </a:lnSpc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929066"/>
            <a:ext cx="2333618" cy="233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35729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1811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4296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4176464" cy="165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i="1" dirty="0" smtClean="0">
                <a:gradFill flip="none" rotWithShape="1">
                  <a:gsLst>
                    <a:gs pos="0">
                      <a:schemeClr val="accent1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5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Times New Roman" pitchFamily="18" charset="0"/>
                <a:cs typeface="Times New Roman" pitchFamily="18" charset="0"/>
              </a:rPr>
              <a:t>Здоровые зубы- здоровый организм</a:t>
            </a:r>
            <a:endParaRPr lang="ru-RU" sz="3600" i="1" dirty="0">
              <a:gradFill flip="none" rotWithShape="1">
                <a:gsLst>
                  <a:gs pos="0">
                    <a:schemeClr val="accent1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5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643314"/>
            <a:ext cx="32803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i="1" dirty="0" smtClean="0">
                <a:gradFill flip="none" rotWithShape="1">
                  <a:gsLst>
                    <a:gs pos="0">
                      <a:schemeClr val="accent1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50000"/>
                        <a:shade val="100000"/>
                        <a:satMod val="115000"/>
                      </a:schemeClr>
                    </a:gs>
                  </a:gsLst>
                  <a:lin ang="108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Показатель  здорового  организма – здоровые зубы</a:t>
            </a:r>
            <a:endParaRPr lang="ru-RU" sz="3200" i="1" dirty="0">
              <a:gradFill flip="none" rotWithShape="1">
                <a:gsLst>
                  <a:gs pos="0">
                    <a:schemeClr val="accent1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50000"/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Простой рецепт для красивой улыбки и здорового организма!. .…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6" y="3772404"/>
            <a:ext cx="5429250" cy="409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Детская стоматология &quot;Зубная Фея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57166"/>
            <a:ext cx="1701626" cy="3500462"/>
          </a:xfrm>
          <a:prstGeom prst="rect">
            <a:avLst/>
          </a:prstGeom>
          <a:noFill/>
        </p:spPr>
      </p:pic>
      <p:sp>
        <p:nvSpPr>
          <p:cNvPr id="11" name="Двойная стрелка влево/вправо 10"/>
          <p:cNvSpPr/>
          <p:nvPr/>
        </p:nvSpPr>
        <p:spPr>
          <a:xfrm rot="2332891" flipV="1">
            <a:off x="4571915" y="2601666"/>
            <a:ext cx="1928826" cy="6805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93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71480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Влияние больных зубов на организм</a:t>
            </a:r>
            <a:endParaRPr lang="ru-RU" sz="36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1571604" y="1857364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643306" y="2714620"/>
            <a:ext cx="178595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72198" y="1857364"/>
            <a:ext cx="114300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8596" y="3071810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Наличие зубного налёта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385762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Потеря зубов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7950" y="3000372"/>
            <a:ext cx="22860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Наличие гнилых зубов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85918" y="4572008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Каждый отдельный зуб обладает своей ролью;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Забота об одном  зубе – забота об организме в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целом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03108"/>
            <a:ext cx="5126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Исторические сведения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282" y="1000108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gradFill flip="none" rotWithShape="1">
                  <a:gsLst>
                    <a:gs pos="0">
                      <a:schemeClr val="accent1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50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Древний Египет</a:t>
            </a:r>
            <a:endParaRPr lang="ru-RU" sz="2400" b="1" i="1" dirty="0">
              <a:gradFill flip="none" rotWithShape="1">
                <a:gsLst>
                  <a:gs pos="0">
                    <a:schemeClr val="accent1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5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000240"/>
            <a:ext cx="2309802" cy="163418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571868" y="1000108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Персия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Как чистили зубы в древности: в Древнем Египте, на Востоке, в Древней Греции и Рим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928802"/>
            <a:ext cx="1842985" cy="8453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 descr="мисва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714488"/>
            <a:ext cx="207170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357554" y="242886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мизвак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pasta187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429132"/>
            <a:ext cx="25248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286380" y="1214422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Русь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158" y="3714752"/>
            <a:ext cx="38624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1873 году компания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Colgate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248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04800" y="304800"/>
          <a:ext cx="86106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03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AF3B74-8AF9-497A-B498-4B229157BA1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  <p:sp>
        <p:nvSpPr>
          <p:cNvPr id="25604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285852" y="1285860"/>
          <a:ext cx="721523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48" y="28572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 зубных паст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1478</TotalTime>
  <Words>852</Words>
  <Application>Microsoft Office PowerPoint</Application>
  <PresentationFormat>Экран (4:3)</PresentationFormat>
  <Paragraphs>180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Сергей</cp:lastModifiedBy>
  <cp:revision>212</cp:revision>
  <dcterms:created xsi:type="dcterms:W3CDTF">2014-01-27T10:32:22Z</dcterms:created>
  <dcterms:modified xsi:type="dcterms:W3CDTF">2015-04-19T11:36:20Z</dcterms:modified>
</cp:coreProperties>
</file>