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33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A0AC6-7387-4411-B933-D107C00313EB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1A188-39EE-4025-A373-B4663D1488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08720" y="395536"/>
          <a:ext cx="4824536" cy="3036981"/>
        </p:xfrm>
        <a:graphic>
          <a:graphicData uri="http://schemas.openxmlformats.org/drawingml/2006/table">
            <a:tbl>
              <a:tblPr/>
              <a:tblGrid>
                <a:gridCol w="401902"/>
                <a:gridCol w="401902"/>
                <a:gridCol w="401902"/>
                <a:gridCol w="401902"/>
                <a:gridCol w="401902"/>
                <a:gridCol w="401902"/>
                <a:gridCol w="401902"/>
                <a:gridCol w="401902"/>
                <a:gridCol w="401902"/>
                <a:gridCol w="401902"/>
                <a:gridCol w="401902"/>
                <a:gridCol w="403614"/>
              </a:tblGrid>
              <a:tr h="43436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7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 smtClean="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7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38" marR="63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8720" y="827584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8720" y="1691680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68760" y="2123728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4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672" y="2555776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5.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9216" y="4499992"/>
            <a:ext cx="685053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При произнесении этих звуков воздух всегда встречает преграду.</a:t>
            </a:r>
          </a:p>
          <a:p>
            <a:endParaRPr lang="ru-RU" dirty="0" smtClean="0"/>
          </a:p>
          <a:p>
            <a:r>
              <a:rPr lang="ru-RU" dirty="0" smtClean="0"/>
              <a:t>2.  </a:t>
            </a:r>
          </a:p>
          <a:p>
            <a:endParaRPr lang="ru-RU" dirty="0"/>
          </a:p>
          <a:p>
            <a:r>
              <a:rPr lang="ru-RU" dirty="0" smtClean="0"/>
              <a:t>3. В письменной речи она показывает конец предложения.</a:t>
            </a:r>
          </a:p>
          <a:p>
            <a:endParaRPr lang="ru-RU" dirty="0"/>
          </a:p>
          <a:p>
            <a:r>
              <a:rPr lang="ru-RU" dirty="0" smtClean="0"/>
              <a:t>4. Знаки для обозначения звуков в письменной речи.</a:t>
            </a:r>
          </a:p>
          <a:p>
            <a:endParaRPr lang="ru-RU" dirty="0"/>
          </a:p>
          <a:p>
            <a:r>
              <a:rPr lang="ru-RU" dirty="0" smtClean="0"/>
              <a:t>5. Язык, общий для всех жителей России. </a:t>
            </a: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20688" y="5292080"/>
            <a:ext cx="1512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20688" y="4932040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2856" y="486003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. (?!)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64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2</cp:revision>
  <dcterms:created xsi:type="dcterms:W3CDTF">2015-04-08T17:24:04Z</dcterms:created>
  <dcterms:modified xsi:type="dcterms:W3CDTF">2015-04-08T17:43:49Z</dcterms:modified>
</cp:coreProperties>
</file>