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7A7CA4"/>
    <a:srgbClr val="99FF66"/>
    <a:srgbClr val="66FFFF"/>
    <a:srgbClr val="FF0000"/>
    <a:srgbClr val="FF9966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165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165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0F641-02C0-4271-97BB-86B18DB4990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3143-CCC4-4CBC-AD34-8A67CAE1A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61A5F-E4D1-432C-A283-91BE3EE59A32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53D73-7CE0-4371-B389-33018CC8C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77200" cy="5853112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579A7-B02A-4138-9E19-4C627D9A354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ABDA5-182E-4C51-9F2C-7B58D9DDB3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AFC9F-8694-451A-9DCA-0EB4F83D832A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F66E8-1AED-4287-806F-6E37D75EA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274EB-C823-4973-B087-408FE854CF8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F4BFD-261A-4EA8-BDCC-DD5C5B8CC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1DC2C-1EB2-467E-9F88-D21B3F46AA5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02352-9BB1-4107-A73C-328EDBE0E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7707B-470C-4A55-9910-B6F0E589D954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89F74-78BA-4B92-9715-CA63B4D8F9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DEBDE-0A67-49D0-AEE8-DABFBF601B1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3149D-1087-4D1F-B814-0045A1217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469B1-6525-4C84-B230-F487974B6F9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AB20C-E7BA-4859-B4FB-1E5267785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5000-2C7F-4EA7-8763-E998975650C2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3D3C4-B940-4A44-9A41-EE14AC20D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BE95-26C1-4252-8840-1FEAD1E7482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12B15-3FDD-4D56-81B1-8B49B8020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2192000" cy="6856413"/>
            <a:chOff x="0" y="0"/>
            <a:chExt cx="5760" cy="4319"/>
          </a:xfrm>
        </p:grpSpPr>
        <p:sp>
          <p:nvSpPr>
            <p:cNvPr id="11059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59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59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59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59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0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1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2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63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1063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63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063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6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63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B85B19D-058A-4FC4-A8F6-877DC965A9E9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11063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63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108784E-7913-4C95-B699-613C0ED8C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5163" y="2112963"/>
            <a:ext cx="10972800" cy="18288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66FFFF"/>
                </a:solidFill>
                <a:latin typeface="Lucida Calligraphy" pitchFamily="66" charset="0"/>
              </a:rPr>
              <a:t>Оркестр русских народных инструментов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endParaRPr lang="ru-RU" sz="240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/>
              <a:t>                  Подготовила : Музыченко Ксения 4а класс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Чем отличается кларнет от гобоя?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10972800" cy="4530725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tx2"/>
                </a:solidFill>
                <a:latin typeface="Algerian" pitchFamily="82" charset="0"/>
              </a:rPr>
              <a:t>В принципе, они очень похожи: оба деревянные духовые инструменты, представляют из себя конусообразную трубку с системой клапанов. Но кларнет с одной тростью, а гобой с двумя. У кларнета "мягкий, теплый" звук, у гобоя чуть гнусавый, но не менее приятный!</a:t>
            </a:r>
            <a:r>
              <a:rPr lang="ru-RU" sz="3600" b="1" i="1" smtClean="0">
                <a:latin typeface="Algerian" pitchFamily="82" charset="0"/>
              </a:rPr>
              <a:t>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6" grpId="0"/>
      <p:bldP spid="1290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Ударные инструменты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99CCFF"/>
                </a:solidFill>
              </a:rPr>
              <a:t>БУБЕН                                  ложки</a:t>
            </a:r>
          </a:p>
        </p:txBody>
      </p:sp>
      <p:pic>
        <p:nvPicPr>
          <p:cNvPr id="23555" name="Picture 8" descr="i?id=61d312969a73a5721b68ad58d20221bb-17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463" y="2613025"/>
            <a:ext cx="2225675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2" descr="i?id=757d90aac7ea60204e6727d648ac372a-117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2000" y="2754313"/>
            <a:ext cx="4275138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7" grpId="0"/>
      <p:bldP spid="13107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1097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Оркестр русских народных  инструментов </a:t>
            </a:r>
          </a:p>
        </p:txBody>
      </p:sp>
      <p:pic>
        <p:nvPicPr>
          <p:cNvPr id="14338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813" y="1566863"/>
            <a:ext cx="4605337" cy="4530725"/>
          </a:xfrm>
        </p:spPr>
      </p:pic>
      <p:sp>
        <p:nvSpPr>
          <p:cNvPr id="14339" name="AutoShape 5" descr="Image2"/>
          <p:cNvSpPr>
            <a:spLocks noChangeAspect="1" noChangeArrowheads="1"/>
          </p:cNvSpPr>
          <p:nvPr/>
        </p:nvSpPr>
        <p:spPr bwMode="auto">
          <a:xfrm>
            <a:off x="2932113" y="3216275"/>
            <a:ext cx="63436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AutoShape 7" descr="Image2"/>
          <p:cNvSpPr>
            <a:spLocks noChangeAspect="1" noChangeArrowheads="1"/>
          </p:cNvSpPr>
          <p:nvPr/>
        </p:nvSpPr>
        <p:spPr bwMode="auto">
          <a:xfrm>
            <a:off x="1954213" y="3184525"/>
            <a:ext cx="63436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3875" y="1327150"/>
            <a:ext cx="5348288" cy="48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Музыкальные инструменты</a:t>
            </a:r>
          </a:p>
        </p:txBody>
      </p:sp>
      <p:pic>
        <p:nvPicPr>
          <p:cNvPr id="1536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00200"/>
            <a:ext cx="10972800" cy="4919663"/>
          </a:xfrm>
        </p:spPr>
      </p:pic>
      <p:sp>
        <p:nvSpPr>
          <p:cNvPr id="15363" name="AutoShape 7"/>
          <p:cNvSpPr>
            <a:spLocks noChangeAspect="1" noChangeArrowheads="1"/>
          </p:cNvSpPr>
          <p:nvPr/>
        </p:nvSpPr>
        <p:spPr bwMode="auto">
          <a:xfrm>
            <a:off x="3322638" y="49514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228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ChangeArrowheads="1"/>
          </p:cNvSpPr>
          <p:nvPr/>
        </p:nvSpPr>
        <p:spPr bwMode="auto">
          <a:xfrm>
            <a:off x="419100" y="1662113"/>
            <a:ext cx="542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БАЛАЛАЙКА</a:t>
            </a:r>
          </a:p>
        </p:txBody>
      </p:sp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 cstate="print">
            <a:lum bright="10000" contrast="26000"/>
          </a:blip>
          <a:srcRect/>
          <a:stretch>
            <a:fillRect/>
          </a:stretch>
        </p:blipFill>
        <p:spPr bwMode="auto">
          <a:xfrm>
            <a:off x="206375" y="2230438"/>
            <a:ext cx="461010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8726488" y="1495425"/>
            <a:ext cx="1882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ГУСЛИ</a:t>
            </a:r>
          </a:p>
        </p:txBody>
      </p:sp>
      <p:sp>
        <p:nvSpPr>
          <p:cNvPr id="16388" name="AutoShape 8" descr="domra_1"/>
          <p:cNvSpPr>
            <a:spLocks noChangeAspect="1" noChangeArrowheads="1"/>
          </p:cNvSpPr>
          <p:nvPr/>
        </p:nvSpPr>
        <p:spPr bwMode="auto">
          <a:xfrm>
            <a:off x="8251825" y="5151438"/>
            <a:ext cx="18764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Струнно-щипковые</a:t>
            </a:r>
          </a:p>
        </p:txBody>
      </p:sp>
      <p:sp>
        <p:nvSpPr>
          <p:cNvPr id="11470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133725" y="3625850"/>
            <a:ext cx="2886075" cy="2505075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14703" name="Rectangle 15"/>
          <p:cNvSpPr>
            <a:spLocks noGrp="1" noChangeArrowheads="1"/>
          </p:cNvSpPr>
          <p:nvPr>
            <p:ph type="body" sz="half" idx="2"/>
          </p:nvPr>
        </p:nvSpPr>
        <p:spPr>
          <a:xfrm>
            <a:off x="6172200" y="3330575"/>
            <a:ext cx="4170363" cy="2800350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6392" name="Picture 13" descr="Гус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0725" y="2794000"/>
            <a:ext cx="4362450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4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4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4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4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4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47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9" grpId="0"/>
      <p:bldP spid="114702" grpId="0" build="p"/>
      <p:bldP spid="11470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10972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Струнно-щипковые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5410200" cy="4530725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99FF66"/>
                </a:solidFill>
              </a:rPr>
              <a:t>            АРФА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162675" y="1535113"/>
            <a:ext cx="5876925" cy="4694237"/>
          </a:xfrm>
        </p:spPr>
        <p:txBody>
          <a:bodyPr/>
          <a:lstStyle/>
          <a:p>
            <a:pPr eaLnBrk="1" hangingPunct="1"/>
            <a:r>
              <a:rPr lang="ru-RU" sz="2800" b="1" i="1" smtClean="0"/>
              <a:t>              </a:t>
            </a:r>
            <a:r>
              <a:rPr lang="ru-RU" sz="2800" b="1" i="1" smtClean="0">
                <a:solidFill>
                  <a:srgbClr val="99FF66"/>
                </a:solidFill>
              </a:rPr>
              <a:t>ДОМРА</a:t>
            </a:r>
          </a:p>
        </p:txBody>
      </p:sp>
      <p:pic>
        <p:nvPicPr>
          <p:cNvPr id="17412" name="Picture 8" descr="Арф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8438" y="2192338"/>
            <a:ext cx="2909887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0" descr="Дом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48538" y="2217738"/>
            <a:ext cx="3084512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6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6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  <p:bldP spid="116741" grpId="0" build="p"/>
      <p:bldP spid="1167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Струнно-смычковые</a:t>
            </a:r>
          </a:p>
        </p:txBody>
      </p:sp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768350" y="1571625"/>
            <a:ext cx="1219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Скрипка                                                           альт                                           виолончель</a:t>
            </a:r>
          </a:p>
        </p:txBody>
      </p:sp>
      <p:pic>
        <p:nvPicPr>
          <p:cNvPr id="18435" name="Picture 11" descr="i?id=a919b17e18945eb5d9fa8b2e0ea943fd-105-144&amp;n=33&amp;h=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7588" y="2955925"/>
            <a:ext cx="3968750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5" descr="i?id=1ad42f0afcdad09f84bd52f998afe63c-04-144&amp;n=33&amp;h=1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1175" y="2287588"/>
            <a:ext cx="3003550" cy="380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7" descr="i?id=f25f920262c506e9aad8fa1f3af3481e-34-144&amp;n=33&amp;h=1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6600" y="2555875"/>
            <a:ext cx="18192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i?id=7a45f8a2523d73fca55fa37c95a5513e-50-144&amp;n=33&amp;h=1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1450" y="2303463"/>
            <a:ext cx="4583113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971800" y="458788"/>
            <a:ext cx="53451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99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Альт и скрипка похожи?</a:t>
            </a:r>
          </a:p>
        </p:txBody>
      </p:sp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601663" y="2540000"/>
            <a:ext cx="5213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tx2"/>
                </a:solidFill>
                <a:latin typeface="Algerian" pitchFamily="82" charset="0"/>
              </a:rPr>
              <a:t>Они отличались тем, что имели более плоскую форму, шесть-семь струн, и играли на них, уперев инструмент в колено. ... Внешне альт легко перепутать со скрипкой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Духовые инструменты</a:t>
            </a:r>
          </a:p>
        </p:txBody>
      </p:sp>
      <p:pic>
        <p:nvPicPr>
          <p:cNvPr id="20483" name="Picture 8" descr="i?id=70440dbcf96ec470be3d9d342ac212e0-57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463" y="3100388"/>
            <a:ext cx="389255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9"/>
          <p:cNvSpPr>
            <a:spLocks noChangeArrowheads="1"/>
          </p:cNvSpPr>
          <p:nvPr/>
        </p:nvSpPr>
        <p:spPr bwMode="auto">
          <a:xfrm>
            <a:off x="1063625" y="1852613"/>
            <a:ext cx="8959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Свирель                                          флейта    </a:t>
            </a:r>
          </a:p>
        </p:txBody>
      </p:sp>
      <p:pic>
        <p:nvPicPr>
          <p:cNvPr id="20485" name="Picture 11" descr="i?id=5a9738c14b8079cc874447828cd5fd1f-07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0288" y="3481388"/>
            <a:ext cx="37766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Духовые инструменты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Гобой                                      Кларнет</a:t>
            </a:r>
          </a:p>
        </p:txBody>
      </p:sp>
      <p:pic>
        <p:nvPicPr>
          <p:cNvPr id="21507" name="Picture 5" descr="i?id=7c108c94ec8a2b0b5a8ce5fb240b4d5b-124-144&amp;n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3" y="2998788"/>
            <a:ext cx="39020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7" descr="i?id=379dcc58ea9b2859a0b440704ae9e645-42-144&amp;n=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4088" y="3003550"/>
            <a:ext cx="34417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79" grpId="0" build="p"/>
    </p:bldLst>
  </p:timing>
</p:sld>
</file>

<file path=ppt/theme/theme1.xml><?xml version="1.0" encoding="utf-8"?>
<a:theme xmlns:a="http://schemas.openxmlformats.org/drawingml/2006/main" name="Лучи">
  <a:themeElements>
    <a:clrScheme name="Лучи 6">
      <a:dk1>
        <a:srgbClr val="96B29E"/>
      </a:dk1>
      <a:lt1>
        <a:srgbClr val="FFFFFF"/>
      </a:lt1>
      <a:dk2>
        <a:srgbClr val="A5BDAC"/>
      </a:dk2>
      <a:lt2>
        <a:srgbClr val="FFFFCC"/>
      </a:lt2>
      <a:accent1>
        <a:srgbClr val="4E8880"/>
      </a:accent1>
      <a:accent2>
        <a:srgbClr val="2F71B9"/>
      </a:accent2>
      <a:accent3>
        <a:srgbClr val="CFDBD2"/>
      </a:accent3>
      <a:accent4>
        <a:srgbClr val="DADADA"/>
      </a:accent4>
      <a:accent5>
        <a:srgbClr val="B2C3C0"/>
      </a:accent5>
      <a:accent6>
        <a:srgbClr val="2A66A7"/>
      </a:accent6>
      <a:hlink>
        <a:srgbClr val="9DC0E7"/>
      </a:hlink>
      <a:folHlink>
        <a:srgbClr val="54CA89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175</TotalTime>
  <Words>130</Words>
  <Application>Microsoft Office PowerPoint</Application>
  <PresentationFormat>Произвольный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Лучи</vt:lpstr>
      <vt:lpstr>Оркестр русских народных инструментов</vt:lpstr>
      <vt:lpstr>Оркестр русских народных  инструментов </vt:lpstr>
      <vt:lpstr>Музыкальные инструменты</vt:lpstr>
      <vt:lpstr>Струнно-щипковые</vt:lpstr>
      <vt:lpstr>Струнно-щипковые</vt:lpstr>
      <vt:lpstr>Струнно-смычковые</vt:lpstr>
      <vt:lpstr>Слайд 7</vt:lpstr>
      <vt:lpstr>Духовые инструменты</vt:lpstr>
      <vt:lpstr>Духовые инструменты</vt:lpstr>
      <vt:lpstr>Чем отличается кларнет от гобоя?</vt:lpstr>
      <vt:lpstr>Ударные инструменты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народов мира</dc:title>
  <dc:creator>ыа</dc:creator>
  <cp:lastModifiedBy>Admin</cp:lastModifiedBy>
  <cp:revision>12</cp:revision>
  <dcterms:created xsi:type="dcterms:W3CDTF">2015-02-17T11:05:28Z</dcterms:created>
  <dcterms:modified xsi:type="dcterms:W3CDTF">2015-04-19T15:35:13Z</dcterms:modified>
</cp:coreProperties>
</file>