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3" r:id="rId3"/>
    <p:sldId id="259" r:id="rId4"/>
    <p:sldId id="272" r:id="rId5"/>
    <p:sldId id="263" r:id="rId6"/>
    <p:sldId id="264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4B0798-704C-427A-AD1E-47B1C7516B61}" type="doc">
      <dgm:prSet loTypeId="urn:microsoft.com/office/officeart/2005/8/layout/vList3" loCatId="list" qsTypeId="urn:microsoft.com/office/officeart/2005/8/quickstyle/3d5" qsCatId="3D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D4FEA07E-269E-44E2-9948-409873A69BA1}">
      <dgm:prSet custT="1"/>
      <dgm:spPr/>
      <dgm:t>
        <a:bodyPr/>
        <a:lstStyle/>
        <a:p>
          <a:pPr rtl="0"/>
          <a:r>
            <a:rPr lang="ru-RU" sz="1400" b="1" dirty="0" smtClean="0">
              <a:latin typeface="Comic Sans MS" panose="030F0702030302020204" pitchFamily="66" charset="0"/>
            </a:rPr>
            <a:t>Плакаты учащихся </a:t>
          </a:r>
          <a:r>
            <a:rPr lang="en-US" sz="1400" b="1" dirty="0" smtClean="0">
              <a:latin typeface="Comic Sans MS" panose="030F0702030302020204" pitchFamily="66" charset="0"/>
            </a:rPr>
            <a:t/>
          </a:r>
          <a:br>
            <a:rPr lang="en-US" sz="1400" b="1" dirty="0" smtClean="0">
              <a:latin typeface="Comic Sans MS" panose="030F0702030302020204" pitchFamily="66" charset="0"/>
            </a:rPr>
          </a:br>
          <a:r>
            <a:rPr lang="ru-RU" sz="1400" b="1" dirty="0" smtClean="0">
              <a:latin typeface="Comic Sans MS" panose="030F0702030302020204" pitchFamily="66" charset="0"/>
            </a:rPr>
            <a:t>ГБОУ СОШ</a:t>
          </a:r>
          <a:endParaRPr lang="en-US" sz="1400" b="1" dirty="0" smtClean="0">
            <a:latin typeface="Comic Sans MS" panose="030F0702030302020204" pitchFamily="66" charset="0"/>
          </a:endParaRPr>
        </a:p>
        <a:p>
          <a:pPr rtl="0"/>
          <a:r>
            <a:rPr lang="ru-RU" sz="1400" b="1" dirty="0" smtClean="0">
              <a:latin typeface="Comic Sans MS" panose="030F0702030302020204" pitchFamily="66" charset="0"/>
            </a:rPr>
            <a:t>№</a:t>
          </a:r>
          <a:r>
            <a:rPr lang="en-US" sz="1400" b="1" dirty="0" smtClean="0">
              <a:latin typeface="Comic Sans MS" panose="030F0702030302020204" pitchFamily="66" charset="0"/>
            </a:rPr>
            <a:t> </a:t>
          </a:r>
          <a:r>
            <a:rPr lang="ru-RU" sz="1400" b="1" dirty="0" smtClean="0">
              <a:latin typeface="Comic Sans MS" panose="030F0702030302020204" pitchFamily="66" charset="0"/>
            </a:rPr>
            <a:t>418</a:t>
          </a:r>
          <a:r>
            <a:rPr lang="en-US" sz="1400" b="1" dirty="0" smtClean="0">
              <a:latin typeface="Comic Sans MS" panose="030F0702030302020204" pitchFamily="66" charset="0"/>
            </a:rPr>
            <a:t>.</a:t>
          </a:r>
          <a:r>
            <a:rPr lang="ru-RU" sz="1400" b="1" dirty="0" smtClean="0">
              <a:latin typeface="Comic Sans MS" panose="030F0702030302020204" pitchFamily="66" charset="0"/>
            </a:rPr>
            <a:t/>
          </a:r>
          <a:br>
            <a:rPr lang="ru-RU" sz="1400" b="1" dirty="0" smtClean="0">
              <a:latin typeface="Comic Sans MS" panose="030F0702030302020204" pitchFamily="66" charset="0"/>
            </a:rPr>
          </a:br>
          <a:r>
            <a:rPr lang="ru-RU" sz="1400" b="1" dirty="0" smtClean="0">
              <a:latin typeface="Comic Sans MS" panose="030F0702030302020204" pitchFamily="66" charset="0"/>
            </a:rPr>
            <a:t>Выполненные  с помощью </a:t>
          </a:r>
          <a:endParaRPr lang="en-US" sz="1400" b="1" dirty="0" smtClean="0">
            <a:latin typeface="Comic Sans MS" panose="030F0702030302020204" pitchFamily="66" charset="0"/>
          </a:endParaRPr>
        </a:p>
        <a:p>
          <a:pPr rtl="0"/>
          <a:r>
            <a:rPr lang="en-US" sz="1400" b="1" dirty="0" smtClean="0">
              <a:latin typeface="Comic Sans MS" panose="030F0702030302020204" pitchFamily="66" charset="0"/>
            </a:rPr>
            <a:t>PAINT</a:t>
          </a:r>
          <a:endParaRPr lang="ru-RU" sz="1400" dirty="0">
            <a:latin typeface="Comic Sans MS" panose="030F0702030302020204" pitchFamily="66" charset="0"/>
          </a:endParaRPr>
        </a:p>
      </dgm:t>
    </dgm:pt>
    <dgm:pt modelId="{09BC541C-2268-4984-AC34-603CA9D9D613}" type="parTrans" cxnId="{DE8E69DD-A18F-41FD-A6A3-8C9D341A2C81}">
      <dgm:prSet/>
      <dgm:spPr/>
      <dgm:t>
        <a:bodyPr/>
        <a:lstStyle/>
        <a:p>
          <a:endParaRPr lang="ru-RU"/>
        </a:p>
      </dgm:t>
    </dgm:pt>
    <dgm:pt modelId="{C1AB20C1-FFB3-4204-A580-75C311E7F663}" type="sibTrans" cxnId="{DE8E69DD-A18F-41FD-A6A3-8C9D341A2C81}">
      <dgm:prSet/>
      <dgm:spPr/>
      <dgm:t>
        <a:bodyPr/>
        <a:lstStyle/>
        <a:p>
          <a:endParaRPr lang="ru-RU"/>
        </a:p>
      </dgm:t>
    </dgm:pt>
    <dgm:pt modelId="{BC6B66C8-8857-4623-B2FC-000F93F62C2E}" type="pres">
      <dgm:prSet presAssocID="{254B0798-704C-427A-AD1E-47B1C7516B6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65CBABC-72EB-40CF-A6A3-A21FA4223364}" type="pres">
      <dgm:prSet presAssocID="{D4FEA07E-269E-44E2-9948-409873A69BA1}" presName="composite" presStyleCnt="0"/>
      <dgm:spPr/>
    </dgm:pt>
    <dgm:pt modelId="{D270A042-5881-4EBB-BA74-A62701F4ED18}" type="pres">
      <dgm:prSet presAssocID="{D4FEA07E-269E-44E2-9948-409873A69BA1}" presName="imgShp" presStyleLbl="fgImgPlace1" presStyleIdx="0" presStyleCnt="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</dgm:spPr>
    </dgm:pt>
    <dgm:pt modelId="{377EB9BD-3243-4CD6-8274-57D6770510DD}" type="pres">
      <dgm:prSet presAssocID="{D4FEA07E-269E-44E2-9948-409873A69BA1}" presName="txShp" presStyleLbl="node1" presStyleIdx="0" presStyleCnt="1" custScaleX="150376" custScaleY="295571" custLinFactNeighborX="3179" custLinFactNeighborY="116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AE9F75-4C30-44BC-853B-61DEDED6FF17}" type="presOf" srcId="{D4FEA07E-269E-44E2-9948-409873A69BA1}" destId="{377EB9BD-3243-4CD6-8274-57D6770510DD}" srcOrd="0" destOrd="0" presId="urn:microsoft.com/office/officeart/2005/8/layout/vList3"/>
    <dgm:cxn modelId="{A94240B7-C99A-4F84-8E86-A208E35CE223}" type="presOf" srcId="{254B0798-704C-427A-AD1E-47B1C7516B61}" destId="{BC6B66C8-8857-4623-B2FC-000F93F62C2E}" srcOrd="0" destOrd="0" presId="urn:microsoft.com/office/officeart/2005/8/layout/vList3"/>
    <dgm:cxn modelId="{DE8E69DD-A18F-41FD-A6A3-8C9D341A2C81}" srcId="{254B0798-704C-427A-AD1E-47B1C7516B61}" destId="{D4FEA07E-269E-44E2-9948-409873A69BA1}" srcOrd="0" destOrd="0" parTransId="{09BC541C-2268-4984-AC34-603CA9D9D613}" sibTransId="{C1AB20C1-FFB3-4204-A580-75C311E7F663}"/>
    <dgm:cxn modelId="{25C58522-4587-409A-BA1E-40B017E85733}" type="presParOf" srcId="{BC6B66C8-8857-4623-B2FC-000F93F62C2E}" destId="{065CBABC-72EB-40CF-A6A3-A21FA4223364}" srcOrd="0" destOrd="0" presId="urn:microsoft.com/office/officeart/2005/8/layout/vList3"/>
    <dgm:cxn modelId="{555A4132-76D2-4198-989F-67E92649FF40}" type="presParOf" srcId="{065CBABC-72EB-40CF-A6A3-A21FA4223364}" destId="{D270A042-5881-4EBB-BA74-A62701F4ED18}" srcOrd="0" destOrd="0" presId="urn:microsoft.com/office/officeart/2005/8/layout/vList3"/>
    <dgm:cxn modelId="{C3A6A697-C4F8-4444-A172-8F8C1B2B17B8}" type="presParOf" srcId="{065CBABC-72EB-40CF-A6A3-A21FA4223364}" destId="{377EB9BD-3243-4CD6-8274-57D6770510D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7EB9BD-3243-4CD6-8274-57D6770510DD}">
      <dsp:nvSpPr>
        <dsp:cNvPr id="0" name=""/>
        <dsp:cNvSpPr/>
      </dsp:nvSpPr>
      <dsp:spPr>
        <a:xfrm rot="10800000">
          <a:off x="0" y="1500802"/>
          <a:ext cx="2795397" cy="2765194"/>
        </a:xfrm>
        <a:prstGeom prst="homePlat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549" tIns="53340" rIns="99568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Comic Sans MS" panose="030F0702030302020204" pitchFamily="66" charset="0"/>
            </a:rPr>
            <a:t>Плакаты учащихся </a:t>
          </a:r>
          <a:r>
            <a:rPr lang="en-US" sz="1400" b="1" kern="1200" dirty="0" smtClean="0">
              <a:latin typeface="Comic Sans MS" panose="030F0702030302020204" pitchFamily="66" charset="0"/>
            </a:rPr>
            <a:t/>
          </a:r>
          <a:br>
            <a:rPr lang="en-US" sz="1400" b="1" kern="1200" dirty="0" smtClean="0">
              <a:latin typeface="Comic Sans MS" panose="030F0702030302020204" pitchFamily="66" charset="0"/>
            </a:rPr>
          </a:br>
          <a:r>
            <a:rPr lang="ru-RU" sz="1400" b="1" kern="1200" dirty="0" smtClean="0">
              <a:latin typeface="Comic Sans MS" panose="030F0702030302020204" pitchFamily="66" charset="0"/>
            </a:rPr>
            <a:t>ГБОУ СОШ</a:t>
          </a:r>
          <a:endParaRPr lang="en-US" sz="1400" b="1" kern="1200" dirty="0" smtClean="0">
            <a:latin typeface="Comic Sans MS" panose="030F0702030302020204" pitchFamily="66" charset="0"/>
          </a:endParaRP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Comic Sans MS" panose="030F0702030302020204" pitchFamily="66" charset="0"/>
            </a:rPr>
            <a:t>№</a:t>
          </a:r>
          <a:r>
            <a:rPr lang="en-US" sz="1400" b="1" kern="1200" dirty="0" smtClean="0">
              <a:latin typeface="Comic Sans MS" panose="030F0702030302020204" pitchFamily="66" charset="0"/>
            </a:rPr>
            <a:t> </a:t>
          </a:r>
          <a:r>
            <a:rPr lang="ru-RU" sz="1400" b="1" kern="1200" dirty="0" smtClean="0">
              <a:latin typeface="Comic Sans MS" panose="030F0702030302020204" pitchFamily="66" charset="0"/>
            </a:rPr>
            <a:t>418</a:t>
          </a:r>
          <a:r>
            <a:rPr lang="en-US" sz="1400" b="1" kern="1200" dirty="0" smtClean="0">
              <a:latin typeface="Comic Sans MS" panose="030F0702030302020204" pitchFamily="66" charset="0"/>
            </a:rPr>
            <a:t>.</a:t>
          </a:r>
          <a:r>
            <a:rPr lang="ru-RU" sz="1400" b="1" kern="1200" dirty="0" smtClean="0">
              <a:latin typeface="Comic Sans MS" panose="030F0702030302020204" pitchFamily="66" charset="0"/>
            </a:rPr>
            <a:t/>
          </a:r>
          <a:br>
            <a:rPr lang="ru-RU" sz="1400" b="1" kern="1200" dirty="0" smtClean="0">
              <a:latin typeface="Comic Sans MS" panose="030F0702030302020204" pitchFamily="66" charset="0"/>
            </a:rPr>
          </a:br>
          <a:r>
            <a:rPr lang="ru-RU" sz="1400" b="1" kern="1200" dirty="0" smtClean="0">
              <a:latin typeface="Comic Sans MS" panose="030F0702030302020204" pitchFamily="66" charset="0"/>
            </a:rPr>
            <a:t>Выполненные  с помощью </a:t>
          </a:r>
          <a:endParaRPr lang="en-US" sz="1400" b="1" kern="1200" dirty="0" smtClean="0">
            <a:latin typeface="Comic Sans MS" panose="030F0702030302020204" pitchFamily="66" charset="0"/>
          </a:endParaRP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latin typeface="Comic Sans MS" panose="030F0702030302020204" pitchFamily="66" charset="0"/>
            </a:rPr>
            <a:t>PAINT</a:t>
          </a:r>
          <a:endParaRPr lang="ru-RU" sz="1400" kern="1200" dirty="0">
            <a:latin typeface="Comic Sans MS" panose="030F0702030302020204" pitchFamily="66" charset="0"/>
          </a:endParaRPr>
        </a:p>
      </dsp:txBody>
      <dsp:txXfrm rot="10800000">
        <a:off x="691298" y="1500802"/>
        <a:ext cx="2104099" cy="2765194"/>
      </dsp:txXfrm>
    </dsp:sp>
    <dsp:sp modelId="{D270A042-5881-4EBB-BA74-A62701F4ED18}">
      <dsp:nvSpPr>
        <dsp:cNvPr id="0" name=""/>
        <dsp:cNvSpPr/>
      </dsp:nvSpPr>
      <dsp:spPr>
        <a:xfrm>
          <a:off x="457" y="2307085"/>
          <a:ext cx="935543" cy="935543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  <a:ln>
          <a:noFill/>
        </a:ln>
        <a:effectLst/>
        <a:sp3d z="57150" extrusionH="63500" contourW="127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B3AED-C710-4F22-920B-86C82D18AE11}" type="datetimeFigureOut">
              <a:rPr lang="ru-RU" smtClean="0"/>
              <a:t>29.01.2014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135168-9331-4357-9B10-E4AB5F286E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818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135168-9331-4357-9B10-E4AB5F286E5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740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8EA7F-65A4-49F5-A62C-12C9B3348E4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348D4-1F22-4A6D-994B-82E27B0225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164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8EA7F-65A4-49F5-A62C-12C9B3348E4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348D4-1F22-4A6D-994B-82E27B0225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920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8EA7F-65A4-49F5-A62C-12C9B3348E4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348D4-1F22-4A6D-994B-82E27B0225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221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8EA7F-65A4-49F5-A62C-12C9B3348E4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348D4-1F22-4A6D-994B-82E27B0225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095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8EA7F-65A4-49F5-A62C-12C9B3348E4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348D4-1F22-4A6D-994B-82E27B0225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50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8EA7F-65A4-49F5-A62C-12C9B3348E4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348D4-1F22-4A6D-994B-82E27B0225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491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8EA7F-65A4-49F5-A62C-12C9B3348E4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348D4-1F22-4A6D-994B-82E27B0225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571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8EA7F-65A4-49F5-A62C-12C9B3348E4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348D4-1F22-4A6D-994B-82E27B0225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906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8EA7F-65A4-49F5-A62C-12C9B3348E4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348D4-1F22-4A6D-994B-82E27B0225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106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8EA7F-65A4-49F5-A62C-12C9B3348E4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348D4-1F22-4A6D-994B-82E27B0225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846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8EA7F-65A4-49F5-A62C-12C9B3348E4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348D4-1F22-4A6D-994B-82E27B0225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718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8EA7F-65A4-49F5-A62C-12C9B3348E42}" type="datetimeFigureOut">
              <a:rPr lang="ru-RU" smtClean="0"/>
              <a:pPr/>
              <a:t>29.01.2014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348D4-1F22-4A6D-994B-82E27B0225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618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96752"/>
            <a:ext cx="7656576" cy="46146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9922456"/>
              </p:ext>
            </p:extLst>
          </p:nvPr>
        </p:nvGraphicFramePr>
        <p:xfrm>
          <a:off x="5737044" y="620688"/>
          <a:ext cx="2795396" cy="55497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8870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516216" y="6390451"/>
            <a:ext cx="252028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Батурина Елизавета 6а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5" b="3083"/>
          <a:stretch/>
        </p:blipFill>
        <p:spPr bwMode="auto">
          <a:xfrm>
            <a:off x="755576" y="404664"/>
            <a:ext cx="7391524" cy="54920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157192"/>
            <a:ext cx="669254" cy="614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7860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1256036" y="1124744"/>
            <a:ext cx="6959058" cy="4443605"/>
            <a:chOff x="1285852" y="1214422"/>
            <a:chExt cx="6000792" cy="4071966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48027" b="42686"/>
            <a:stretch/>
          </p:blipFill>
          <p:spPr>
            <a:xfrm>
              <a:off x="1285852" y="1214422"/>
              <a:ext cx="6000792" cy="4071966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254000" algn="bl" rotWithShape="0">
                <a:srgbClr val="000000">
                  <a:alpha val="43000"/>
                </a:srgb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sp>
          <p:nvSpPr>
            <p:cNvPr id="4" name="Прямоугольник 3"/>
            <p:cNvSpPr/>
            <p:nvPr/>
          </p:nvSpPr>
          <p:spPr>
            <a:xfrm>
              <a:off x="1428728" y="4500570"/>
              <a:ext cx="5857916" cy="646331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ru-RU" sz="3600" b="1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tx2">
                      <a:lumMod val="60000"/>
                      <a:lumOff val="40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Monotype Corsiva" pitchFamily="66" charset="0"/>
                  <a:ea typeface="Tahoma" panose="020B0604030504040204" pitchFamily="34" charset="0"/>
                  <a:cs typeface="Tahoma" panose="020B0604030504040204" pitchFamily="34" charset="0"/>
                </a:rPr>
                <a:t>Не </a:t>
              </a:r>
              <a:r>
                <a:rPr lang="ru-RU" sz="36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tx2">
                      <a:lumMod val="60000"/>
                      <a:lumOff val="40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Monotype Corsiva" pitchFamily="66" charset="0"/>
                  <a:ea typeface="Tahoma" panose="020B0604030504040204" pitchFamily="34" charset="0"/>
                  <a:cs typeface="Tahoma" panose="020B0604030504040204" pitchFamily="34" charset="0"/>
                </a:rPr>
                <a:t>оставляйте </a:t>
              </a:r>
              <a:r>
                <a:rPr lang="ru-RU" sz="3600" b="1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tx2">
                      <a:lumMod val="60000"/>
                      <a:lumOff val="40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Monotype Corsiva" pitchFamily="66" charset="0"/>
                  <a:ea typeface="Tahoma" panose="020B0604030504040204" pitchFamily="34" charset="0"/>
                  <a:cs typeface="Tahoma" panose="020B0604030504040204" pitchFamily="34" charset="0"/>
                </a:rPr>
                <a:t>детей одних!</a:t>
              </a: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6804248" y="6370031"/>
            <a:ext cx="201132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dirty="0" err="1"/>
              <a:t>Скоряк</a:t>
            </a:r>
            <a:r>
              <a:rPr lang="ru-RU" dirty="0"/>
              <a:t> </a:t>
            </a:r>
            <a:r>
              <a:rPr lang="ru-RU" dirty="0" smtClean="0"/>
              <a:t>Наталия </a:t>
            </a:r>
            <a:r>
              <a:rPr lang="ru-RU" dirty="0"/>
              <a:t>5в</a:t>
            </a:r>
          </a:p>
        </p:txBody>
      </p:sp>
    </p:spTree>
    <p:extLst>
      <p:ext uri="{BB962C8B-B14F-4D97-AF65-F5344CB8AC3E}">
        <p14:creationId xmlns:p14="http://schemas.microsoft.com/office/powerpoint/2010/main" val="366055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092280" y="6381328"/>
            <a:ext cx="179318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dirty="0" err="1"/>
              <a:t>Рудь</a:t>
            </a:r>
            <a:r>
              <a:rPr lang="ru-RU" dirty="0"/>
              <a:t> </a:t>
            </a:r>
            <a:r>
              <a:rPr lang="ru-RU" dirty="0" smtClean="0"/>
              <a:t>Валерия </a:t>
            </a:r>
            <a:r>
              <a:rPr lang="ru-RU" dirty="0" smtClean="0"/>
              <a:t>5а</a:t>
            </a: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1307410" y="1124744"/>
            <a:ext cx="6286544" cy="4572032"/>
            <a:chOff x="1307410" y="1124744"/>
            <a:chExt cx="6286544" cy="4572032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89" t="6566" r="13282" b="7949"/>
            <a:stretch/>
          </p:blipFill>
          <p:spPr>
            <a:xfrm>
              <a:off x="1307410" y="1124744"/>
              <a:ext cx="6286544" cy="4572032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254000" algn="bl" rotWithShape="0">
                <a:srgbClr val="000000">
                  <a:alpha val="43000"/>
                </a:srgb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sp>
          <p:nvSpPr>
            <p:cNvPr id="5" name="Прямоугольник 4"/>
            <p:cNvSpPr/>
            <p:nvPr/>
          </p:nvSpPr>
          <p:spPr>
            <a:xfrm>
              <a:off x="3707904" y="4365103"/>
              <a:ext cx="2877937" cy="1200329"/>
            </a:xfrm>
            <a:prstGeom prst="rect">
              <a:avLst/>
            </a:prstGeom>
            <a:gradFill flip="none" rotWithShape="1">
              <a:gsLst>
                <a:gs pos="0">
                  <a:srgbClr val="FFC000">
                    <a:tint val="66000"/>
                    <a:satMod val="160000"/>
                  </a:srgbClr>
                </a:gs>
                <a:gs pos="50000">
                  <a:srgbClr val="FFC000">
                    <a:tint val="44500"/>
                    <a:satMod val="160000"/>
                  </a:srgbClr>
                </a:gs>
                <a:gs pos="100000">
                  <a:srgbClr val="FFC000">
                    <a:tint val="23500"/>
                    <a:satMod val="160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marL="144000" algn="ctr"/>
              <a:r>
                <a:rPr lang="ru-RU" sz="2400" b="1" dirty="0">
                  <a:ln w="12700">
                    <a:solidFill>
                      <a:schemeClr val="bg1">
                        <a:lumMod val="95000"/>
                      </a:schemeClr>
                    </a:solidFill>
                    <a:prstDash val="solid"/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Comic Sans MS" panose="030F0702030302020204" pitchFamily="66" charset="0"/>
                </a:rPr>
                <a:t>Не оставляйте огонь </a:t>
              </a:r>
              <a:r>
                <a:rPr lang="ru-RU" sz="2400" b="1" dirty="0" smtClean="0">
                  <a:ln w="12700">
                    <a:solidFill>
                      <a:schemeClr val="bg1">
                        <a:lumMod val="95000"/>
                      </a:schemeClr>
                    </a:solidFill>
                    <a:prstDash val="solid"/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latin typeface="Comic Sans MS" panose="030F0702030302020204" pitchFamily="66" charset="0"/>
                </a:rPr>
                <a:t>               без присмотра!</a:t>
              </a:r>
              <a:endParaRPr lang="ru-RU" sz="2400" b="1" dirty="0">
                <a:ln w="12700">
                  <a:solidFill>
                    <a:schemeClr val="bg1">
                      <a:lumMod val="9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anose="030F0702030302020204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781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80528" y="7236954"/>
            <a:ext cx="8136904" cy="55399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ru-RU" sz="3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istral" panose="03090702030407020403" pitchFamily="66" charset="0"/>
              </a:rPr>
              <a:t>Не оставляйте без присмотра включённые газовые приборы!</a:t>
            </a:r>
            <a:endParaRPr lang="ru-RU" sz="3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istral" panose="03090702030407020403" pitchFamily="66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1152332" y="680995"/>
            <a:ext cx="7128792" cy="5350247"/>
            <a:chOff x="1042183" y="1196752"/>
            <a:chExt cx="7128792" cy="5350247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" t="4453" r="2900"/>
            <a:stretch/>
          </p:blipFill>
          <p:spPr>
            <a:xfrm>
              <a:off x="1042183" y="1196752"/>
              <a:ext cx="7128792" cy="5350247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254000" algn="bl" rotWithShape="0">
                <a:srgbClr val="000000">
                  <a:alpha val="43000"/>
                </a:srgb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sp>
          <p:nvSpPr>
            <p:cNvPr id="14" name="Прямоугольник 13"/>
            <p:cNvSpPr/>
            <p:nvPr/>
          </p:nvSpPr>
          <p:spPr>
            <a:xfrm>
              <a:off x="1112765" y="5400199"/>
              <a:ext cx="6917045" cy="1064995"/>
            </a:xfrm>
            <a:prstGeom prst="rect">
              <a:avLst/>
            </a:prstGeom>
            <a:pattFill prst="divot">
              <a:fgClr>
                <a:srgbClr val="C00000"/>
              </a:fgClr>
              <a:bgClr>
                <a:schemeClr val="bg1"/>
              </a:bgClr>
            </a:pattFill>
          </p:spPr>
          <p:txBody>
            <a:bodyPr wrap="square">
              <a:spAutoFit/>
            </a:bodyPr>
            <a:lstStyle/>
            <a:p>
              <a:pPr lvl="0" algn="ctr"/>
              <a:r>
                <a:rPr lang="ru-RU" sz="2200" b="1" dirty="0">
                  <a:ln w="1905"/>
                  <a:gradFill>
                    <a:gsLst>
                      <a:gs pos="0">
                        <a:srgbClr val="F79646">
                          <a:shade val="20000"/>
                          <a:satMod val="200000"/>
                        </a:srgbClr>
                      </a:gs>
                      <a:gs pos="78000">
                        <a:srgbClr val="F79646">
                          <a:tint val="90000"/>
                          <a:shade val="89000"/>
                          <a:satMod val="220000"/>
                        </a:srgbClr>
                      </a:gs>
                      <a:gs pos="100000">
                        <a:srgbClr val="F79646">
                          <a:tint val="12000"/>
                          <a:satMod val="255000"/>
                        </a:srgbClr>
                      </a:gs>
                    </a:gsLst>
                    <a:lin ang="540000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Script" panose="020B0504020000000003" pitchFamily="34" charset="0"/>
                </a:rPr>
                <a:t>Не оставляйте </a:t>
              </a:r>
            </a:p>
            <a:p>
              <a:pPr lvl="0" algn="ctr"/>
              <a:r>
                <a:rPr lang="ru-RU" sz="2200" b="1" dirty="0">
                  <a:ln w="1905"/>
                  <a:gradFill>
                    <a:gsLst>
                      <a:gs pos="0">
                        <a:srgbClr val="F79646">
                          <a:shade val="20000"/>
                          <a:satMod val="200000"/>
                        </a:srgbClr>
                      </a:gs>
                      <a:gs pos="78000">
                        <a:srgbClr val="F79646">
                          <a:tint val="90000"/>
                          <a:shade val="89000"/>
                          <a:satMod val="220000"/>
                        </a:srgbClr>
                      </a:gs>
                      <a:gs pos="100000">
                        <a:srgbClr val="F79646">
                          <a:tint val="12000"/>
                          <a:satMod val="255000"/>
                        </a:srgbClr>
                      </a:gs>
                    </a:gsLst>
                    <a:lin ang="540000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Script" panose="020B0504020000000003" pitchFamily="34" charset="0"/>
                </a:rPr>
                <a:t>без присмотра </a:t>
              </a:r>
              <a:r>
                <a:rPr lang="ru-RU" sz="2200" b="1" dirty="0" smtClean="0">
                  <a:ln w="1905"/>
                  <a:gradFill>
                    <a:gsLst>
                      <a:gs pos="0">
                        <a:srgbClr val="F79646">
                          <a:shade val="20000"/>
                          <a:satMod val="200000"/>
                        </a:srgbClr>
                      </a:gs>
                      <a:gs pos="78000">
                        <a:srgbClr val="F79646">
                          <a:tint val="90000"/>
                          <a:shade val="89000"/>
                          <a:satMod val="220000"/>
                        </a:srgbClr>
                      </a:gs>
                      <a:gs pos="100000">
                        <a:srgbClr val="F79646">
                          <a:tint val="12000"/>
                          <a:satMod val="255000"/>
                        </a:srgbClr>
                      </a:gs>
                    </a:gsLst>
                    <a:lin ang="540000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Script" panose="020B0504020000000003" pitchFamily="34" charset="0"/>
                </a:rPr>
                <a:t>включенные газовые</a:t>
              </a:r>
              <a:r>
                <a:rPr lang="ru-RU" sz="2200" b="1" dirty="0">
                  <a:ln w="1905"/>
                  <a:gradFill>
                    <a:gsLst>
                      <a:gs pos="0">
                        <a:srgbClr val="F79646">
                          <a:shade val="20000"/>
                          <a:satMod val="200000"/>
                        </a:srgbClr>
                      </a:gs>
                      <a:gs pos="78000">
                        <a:srgbClr val="F79646">
                          <a:tint val="90000"/>
                          <a:shade val="89000"/>
                          <a:satMod val="220000"/>
                        </a:srgbClr>
                      </a:gs>
                      <a:gs pos="100000">
                        <a:srgbClr val="F79646">
                          <a:tint val="12000"/>
                          <a:satMod val="255000"/>
                        </a:srgbClr>
                      </a:gs>
                    </a:gsLst>
                    <a:lin ang="5400000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Script" panose="020B0504020000000003" pitchFamily="34" charset="0"/>
                </a:rPr>
                <a:t> приборы!</a:t>
              </a:r>
            </a:p>
          </p:txBody>
        </p:sp>
      </p:grpSp>
      <p:sp>
        <p:nvSpPr>
          <p:cNvPr id="17" name="Прямоугольник 16"/>
          <p:cNvSpPr/>
          <p:nvPr/>
        </p:nvSpPr>
        <p:spPr>
          <a:xfrm>
            <a:off x="7227298" y="6309320"/>
            <a:ext cx="179318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dirty="0" err="1"/>
              <a:t>Рудь</a:t>
            </a:r>
            <a:r>
              <a:rPr lang="ru-RU" dirty="0"/>
              <a:t> </a:t>
            </a:r>
            <a:r>
              <a:rPr lang="ru-RU" dirty="0" smtClean="0"/>
              <a:t>Валерия</a:t>
            </a:r>
            <a:r>
              <a:rPr lang="ru-RU" dirty="0" smtClean="0"/>
              <a:t> </a:t>
            </a:r>
            <a:r>
              <a:rPr lang="ru-RU" dirty="0"/>
              <a:t>5а</a:t>
            </a:r>
          </a:p>
        </p:txBody>
      </p:sp>
    </p:spTree>
    <p:extLst>
      <p:ext uri="{BB962C8B-B14F-4D97-AF65-F5344CB8AC3E}">
        <p14:creationId xmlns:p14="http://schemas.microsoft.com/office/powerpoint/2010/main" val="331539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164288" y="6237312"/>
            <a:ext cx="191270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dirty="0"/>
              <a:t>Иванина </a:t>
            </a:r>
            <a:r>
              <a:rPr lang="ru-RU" dirty="0" smtClean="0"/>
              <a:t> Анна 5а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0" r="1588"/>
          <a:stretch/>
        </p:blipFill>
        <p:spPr>
          <a:xfrm>
            <a:off x="545177" y="1340768"/>
            <a:ext cx="8007505" cy="38004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53144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716988" y="1052736"/>
            <a:ext cx="5582879" cy="4336803"/>
            <a:chOff x="1527222" y="1498815"/>
            <a:chExt cx="5582879" cy="4336803"/>
          </a:xfrm>
          <a:gradFill flip="none" rotWithShape="1">
            <a:gsLst>
              <a:gs pos="0">
                <a:schemeClr val="accent1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1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1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</p:grpSpPr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8946"/>
            <a:stretch/>
          </p:blipFill>
          <p:spPr>
            <a:xfrm>
              <a:off x="1527222" y="1498815"/>
              <a:ext cx="5582879" cy="4336803"/>
            </a:xfrm>
            <a:prstGeom prst="rect">
              <a:avLst/>
            </a:prstGeom>
            <a:ln w="190500" cap="sq">
              <a:solidFill>
                <a:srgbClr val="C8C6BD"/>
              </a:solidFill>
              <a:prstDash val="solid"/>
              <a:miter lim="800000"/>
            </a:ln>
            <a:effectLst>
              <a:outerShdw blurRad="254000" algn="bl" rotWithShape="0">
                <a:srgbClr val="000000">
                  <a:alpha val="43000"/>
                </a:srgbClr>
              </a:outerShdw>
            </a:effectLst>
            <a:scene3d>
              <a:camera prst="perspectiveFront" fov="5400000"/>
              <a:lightRig rig="threePt" dir="t">
                <a:rot lat="0" lon="0" rev="2100000"/>
              </a:lightRig>
            </a:scene3d>
            <a:sp3d extrusionH="25400">
              <a:bevelT w="304800" h="152400" prst="hardEdge"/>
              <a:extrusionClr>
                <a:srgbClr val="000000"/>
              </a:extrusionClr>
            </a:sp3d>
          </p:spPr>
        </p:pic>
        <p:sp>
          <p:nvSpPr>
            <p:cNvPr id="4" name="Прямоугольник 3"/>
            <p:cNvSpPr/>
            <p:nvPr/>
          </p:nvSpPr>
          <p:spPr>
            <a:xfrm>
              <a:off x="1675086" y="5041093"/>
              <a:ext cx="5287149" cy="6463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txBody>
            <a:bodyPr wrap="squar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r>
                <a:rPr lang="ru-RU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Comic Sans MS" panose="030F0702030302020204" pitchFamily="66" charset="0"/>
                </a:rPr>
                <a:t>    Знаете ли Вы, что происходит дома,</a:t>
              </a:r>
            </a:p>
            <a:p>
              <a:r>
                <a:rPr lang="ru-RU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Comic Sans MS" panose="030F0702030302020204" pitchFamily="66" charset="0"/>
                </a:rPr>
                <a:t> </a:t>
              </a:r>
              <a:r>
                <a:rPr lang="ru-RU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Comic Sans MS" panose="030F0702030302020204" pitchFamily="66" charset="0"/>
                </a:rPr>
                <a:t>           пока  Вас нет?!</a:t>
              </a:r>
              <a:endPara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anose="030F0702030302020204" pitchFamily="66" charset="0"/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7164288" y="6353310"/>
            <a:ext cx="1795235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dirty="0"/>
              <a:t>Чабан </a:t>
            </a:r>
            <a:r>
              <a:rPr lang="ru-RU" dirty="0" smtClean="0"/>
              <a:t>Степан </a:t>
            </a:r>
            <a:r>
              <a:rPr lang="ru-RU" dirty="0"/>
              <a:t>5а</a:t>
            </a:r>
          </a:p>
        </p:txBody>
      </p:sp>
    </p:spTree>
    <p:extLst>
      <p:ext uri="{BB962C8B-B14F-4D97-AF65-F5344CB8AC3E}">
        <p14:creationId xmlns:p14="http://schemas.microsoft.com/office/powerpoint/2010/main" val="417904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1014</TotalTime>
  <Words>63</Words>
  <Application>Microsoft Office PowerPoint</Application>
  <PresentationFormat>Экран (4:3)</PresentationFormat>
  <Paragraphs>17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Пользователь; Петухова С И</dc:creator>
  <cp:lastModifiedBy>Пользователь</cp:lastModifiedBy>
  <cp:revision>45</cp:revision>
  <dcterms:created xsi:type="dcterms:W3CDTF">2014-01-27T09:04:34Z</dcterms:created>
  <dcterms:modified xsi:type="dcterms:W3CDTF">2014-01-29T12:00:58Z</dcterms:modified>
</cp:coreProperties>
</file>