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Default Extension="wdp" ContentType="image/vnd.ms-photo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58" r:id="rId9"/>
    <p:sldId id="260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CC00CC"/>
    <a:srgbClr val="6600CC"/>
    <a:srgbClr val="0000FF"/>
    <a:srgbClr val="005C16"/>
    <a:srgbClr val="00A414"/>
    <a:srgbClr val="0066FF"/>
    <a:srgbClr val="2AFF0D"/>
    <a:srgbClr val="0F02BE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A756EB-5712-4BFE-AA0D-98BC75E0EE88}" type="doc">
      <dgm:prSet loTypeId="urn:microsoft.com/office/officeart/2005/8/layout/hierarchy2" loCatId="hierarchy" qsTypeId="urn:microsoft.com/office/officeart/2005/8/quickstyle/3d2" qsCatId="3D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6DF94412-66AD-4A7D-A91C-6C0095DDAAE7}">
      <dgm:prSet phldrT="[Текст]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/>
            <a:t>Методы обучения в традиционных вариантах </a:t>
          </a:r>
          <a:endParaRPr lang="ru-RU" dirty="0"/>
        </a:p>
      </dgm:t>
    </dgm:pt>
    <dgm:pt modelId="{FF4391E2-16DA-48DA-8930-402EC12B7A87}" type="parTrans" cxnId="{FC7455C6-334E-4B23-9ECE-7E492DA48AF3}">
      <dgm:prSet/>
      <dgm:spPr/>
      <dgm:t>
        <a:bodyPr/>
        <a:lstStyle/>
        <a:p>
          <a:endParaRPr lang="ru-RU"/>
        </a:p>
      </dgm:t>
    </dgm:pt>
    <dgm:pt modelId="{7B9B2E3A-B59F-4B52-BFEF-810DC29CBE51}" type="sibTrans" cxnId="{FC7455C6-334E-4B23-9ECE-7E492DA48AF3}">
      <dgm:prSet/>
      <dgm:spPr/>
      <dgm:t>
        <a:bodyPr/>
        <a:lstStyle/>
        <a:p>
          <a:endParaRPr lang="ru-RU"/>
        </a:p>
      </dgm:t>
    </dgm:pt>
    <dgm:pt modelId="{A112B7D1-4777-46C0-8F25-A29F03EF1865}">
      <dgm:prSet phldrT="[Текст]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dirty="0" smtClean="0"/>
            <a:t>Методы </a:t>
          </a:r>
        </a:p>
        <a:p>
          <a:r>
            <a:rPr lang="ru-RU" b="1" dirty="0" smtClean="0"/>
            <a:t>преподавания</a:t>
          </a:r>
          <a:endParaRPr lang="ru-RU" dirty="0"/>
        </a:p>
      </dgm:t>
    </dgm:pt>
    <dgm:pt modelId="{49E395BF-1B5F-4E4B-9FD8-CF2B29955ACE}" type="parTrans" cxnId="{79DE643F-45EA-40A6-A21D-AE4D52926123}">
      <dgm:prSet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AB6795DE-67B7-48BD-A60F-7F604B4CD04D}" type="sibTrans" cxnId="{79DE643F-45EA-40A6-A21D-AE4D52926123}">
      <dgm:prSet/>
      <dgm:spPr/>
      <dgm:t>
        <a:bodyPr/>
        <a:lstStyle/>
        <a:p>
          <a:endParaRPr lang="ru-RU"/>
        </a:p>
      </dgm:t>
    </dgm:pt>
    <dgm:pt modelId="{52E5621D-A785-4151-BD7F-20480886176D}">
      <dgm:prSet phldrT="[Текст]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smtClean="0"/>
            <a:t>Методы </a:t>
          </a:r>
        </a:p>
        <a:p>
          <a:r>
            <a:rPr lang="ru-RU" b="1" smtClean="0"/>
            <a:t>учения</a:t>
          </a:r>
          <a:endParaRPr lang="ru-RU" dirty="0"/>
        </a:p>
      </dgm:t>
    </dgm:pt>
    <dgm:pt modelId="{171138AA-18EA-4754-9AD2-8DB16E5439BD}" type="parTrans" cxnId="{61C6AC1F-38C5-47F4-9CB7-D83DFEEE4A20}">
      <dgm:prSet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B808C330-0B16-43E5-ADCD-31CE6366002E}" type="sibTrans" cxnId="{61C6AC1F-38C5-47F4-9CB7-D83DFEEE4A20}">
      <dgm:prSet/>
      <dgm:spPr/>
      <dgm:t>
        <a:bodyPr/>
        <a:lstStyle/>
        <a:p>
          <a:endParaRPr lang="ru-RU"/>
        </a:p>
      </dgm:t>
    </dgm:pt>
    <dgm:pt modelId="{309D377D-9DAB-46BC-AF6F-9E8FA7EC1996}">
      <dgm:prSet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b="1" smtClean="0"/>
            <a:t>Методы </a:t>
          </a:r>
        </a:p>
        <a:p>
          <a:r>
            <a:rPr lang="ru-RU" b="1" smtClean="0"/>
            <a:t>контроля</a:t>
          </a:r>
          <a:endParaRPr lang="ru-RU" dirty="0"/>
        </a:p>
      </dgm:t>
    </dgm:pt>
    <dgm:pt modelId="{3399B67D-6827-43C5-A0F6-6EFC1EBCA6AD}" type="parTrans" cxnId="{FDF49D6B-82D2-4DB8-A355-F5B9291D1E9B}">
      <dgm:prSet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ru-RU"/>
        </a:p>
      </dgm:t>
    </dgm:pt>
    <dgm:pt modelId="{BE431364-2ECD-4E6C-8C11-48651FF4B260}" type="sibTrans" cxnId="{FDF49D6B-82D2-4DB8-A355-F5B9291D1E9B}">
      <dgm:prSet/>
      <dgm:spPr/>
      <dgm:t>
        <a:bodyPr/>
        <a:lstStyle/>
        <a:p>
          <a:endParaRPr lang="ru-RU"/>
        </a:p>
      </dgm:t>
    </dgm:pt>
    <dgm:pt modelId="{26CA84B6-3EFD-424D-BCE5-410F3CA5A0A2}" type="pres">
      <dgm:prSet presAssocID="{00A756EB-5712-4BFE-AA0D-98BC75E0EE8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EC3561-C03E-43D0-B673-13B94D78118D}" type="pres">
      <dgm:prSet presAssocID="{6DF94412-66AD-4A7D-A91C-6C0095DDAAE7}" presName="root1" presStyleCnt="0"/>
      <dgm:spPr/>
    </dgm:pt>
    <dgm:pt modelId="{F010BF92-B1B4-48F6-A8DE-A62C1E87CC74}" type="pres">
      <dgm:prSet presAssocID="{6DF94412-66AD-4A7D-A91C-6C0095DDAAE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6AD854-6BC9-467A-92B8-357B2DE80B42}" type="pres">
      <dgm:prSet presAssocID="{6DF94412-66AD-4A7D-A91C-6C0095DDAAE7}" presName="level2hierChild" presStyleCnt="0"/>
      <dgm:spPr/>
    </dgm:pt>
    <dgm:pt modelId="{BC324EFD-2CAE-44A8-B978-B641A5FDF1D1}" type="pres">
      <dgm:prSet presAssocID="{49E395BF-1B5F-4E4B-9FD8-CF2B29955AC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454C348B-2A6C-43D5-969B-410D8AFF6F5F}" type="pres">
      <dgm:prSet presAssocID="{49E395BF-1B5F-4E4B-9FD8-CF2B29955AC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1A740374-618C-4B7E-B55C-78D9FD572557}" type="pres">
      <dgm:prSet presAssocID="{A112B7D1-4777-46C0-8F25-A29F03EF1865}" presName="root2" presStyleCnt="0"/>
      <dgm:spPr/>
    </dgm:pt>
    <dgm:pt modelId="{12D0A7B7-E9DC-45F7-A62E-6EFC014984A3}" type="pres">
      <dgm:prSet presAssocID="{A112B7D1-4777-46C0-8F25-A29F03EF1865}" presName="LevelTwoTextNode" presStyleLbl="node2" presStyleIdx="0" presStyleCnt="3" custLinFactNeighborX="-210" custLinFactNeighborY="-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64C500-08CE-4E7C-BBC3-2F3F57A3675D}" type="pres">
      <dgm:prSet presAssocID="{A112B7D1-4777-46C0-8F25-A29F03EF1865}" presName="level3hierChild" presStyleCnt="0"/>
      <dgm:spPr/>
    </dgm:pt>
    <dgm:pt modelId="{AAEEEF03-CCE3-48FA-A420-4D05BC4AAD3E}" type="pres">
      <dgm:prSet presAssocID="{171138AA-18EA-4754-9AD2-8DB16E5439B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0E531542-944E-44F8-85CC-D784837507B7}" type="pres">
      <dgm:prSet presAssocID="{171138AA-18EA-4754-9AD2-8DB16E5439B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A7515BF2-2EF2-4E0A-AFB1-00D4ECCEC1A4}" type="pres">
      <dgm:prSet presAssocID="{52E5621D-A785-4151-BD7F-20480886176D}" presName="root2" presStyleCnt="0"/>
      <dgm:spPr/>
    </dgm:pt>
    <dgm:pt modelId="{F276AC89-2730-4153-B2C8-C9CF549FCC8A}" type="pres">
      <dgm:prSet presAssocID="{52E5621D-A785-4151-BD7F-20480886176D}" presName="LevelTwoTextNode" presStyleLbl="node2" presStyleIdx="1" presStyleCnt="3" custLinFactNeighborX="-210" custLinFactNeighborY="-1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2A734D-0402-4F1A-B748-7FC574ED6CE2}" type="pres">
      <dgm:prSet presAssocID="{52E5621D-A785-4151-BD7F-20480886176D}" presName="level3hierChild" presStyleCnt="0"/>
      <dgm:spPr/>
    </dgm:pt>
    <dgm:pt modelId="{ED6FD936-0C8C-447B-BA97-5413B3AED5BB}" type="pres">
      <dgm:prSet presAssocID="{3399B67D-6827-43C5-A0F6-6EFC1EBCA6AD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1ADE0520-DC3D-4CA8-A667-C83667CF33EB}" type="pres">
      <dgm:prSet presAssocID="{3399B67D-6827-43C5-A0F6-6EFC1EBCA6AD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88B2752-D995-43AF-8D5A-D02DD08FDD9C}" type="pres">
      <dgm:prSet presAssocID="{309D377D-9DAB-46BC-AF6F-9E8FA7EC1996}" presName="root2" presStyleCnt="0"/>
      <dgm:spPr/>
    </dgm:pt>
    <dgm:pt modelId="{775A34A1-CDFA-4E77-ADCE-45A592BA3190}" type="pres">
      <dgm:prSet presAssocID="{309D377D-9DAB-46BC-AF6F-9E8FA7EC1996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1881ED-447E-44CA-BFA3-B3264D2F52EF}" type="pres">
      <dgm:prSet presAssocID="{309D377D-9DAB-46BC-AF6F-9E8FA7EC1996}" presName="level3hierChild" presStyleCnt="0"/>
      <dgm:spPr/>
    </dgm:pt>
  </dgm:ptLst>
  <dgm:cxnLst>
    <dgm:cxn modelId="{F1EE377E-F865-4800-8DEC-D83057082A2C}" type="presOf" srcId="{171138AA-18EA-4754-9AD2-8DB16E5439BD}" destId="{AAEEEF03-CCE3-48FA-A420-4D05BC4AAD3E}" srcOrd="0" destOrd="0" presId="urn:microsoft.com/office/officeart/2005/8/layout/hierarchy2"/>
    <dgm:cxn modelId="{4BD434D1-71B7-4DCC-9850-F2BE9213BA4C}" type="presOf" srcId="{3399B67D-6827-43C5-A0F6-6EFC1EBCA6AD}" destId="{ED6FD936-0C8C-447B-BA97-5413B3AED5BB}" srcOrd="0" destOrd="0" presId="urn:microsoft.com/office/officeart/2005/8/layout/hierarchy2"/>
    <dgm:cxn modelId="{AAD58310-CCBD-47D0-8622-96AC7BB641FE}" type="presOf" srcId="{3399B67D-6827-43C5-A0F6-6EFC1EBCA6AD}" destId="{1ADE0520-DC3D-4CA8-A667-C83667CF33EB}" srcOrd="1" destOrd="0" presId="urn:microsoft.com/office/officeart/2005/8/layout/hierarchy2"/>
    <dgm:cxn modelId="{656B9598-6F8F-4D34-B870-9A7505B5DADF}" type="presOf" srcId="{309D377D-9DAB-46BC-AF6F-9E8FA7EC1996}" destId="{775A34A1-CDFA-4E77-ADCE-45A592BA3190}" srcOrd="0" destOrd="0" presId="urn:microsoft.com/office/officeart/2005/8/layout/hierarchy2"/>
    <dgm:cxn modelId="{78EDB111-ACA0-41FE-BCC4-8D2AA8D5ED0F}" type="presOf" srcId="{00A756EB-5712-4BFE-AA0D-98BC75E0EE88}" destId="{26CA84B6-3EFD-424D-BCE5-410F3CA5A0A2}" srcOrd="0" destOrd="0" presId="urn:microsoft.com/office/officeart/2005/8/layout/hierarchy2"/>
    <dgm:cxn modelId="{61C6AC1F-38C5-47F4-9CB7-D83DFEEE4A20}" srcId="{6DF94412-66AD-4A7D-A91C-6C0095DDAAE7}" destId="{52E5621D-A785-4151-BD7F-20480886176D}" srcOrd="1" destOrd="0" parTransId="{171138AA-18EA-4754-9AD2-8DB16E5439BD}" sibTransId="{B808C330-0B16-43E5-ADCD-31CE6366002E}"/>
    <dgm:cxn modelId="{E42C346B-F187-4745-8D6E-67833738EDC2}" type="presOf" srcId="{49E395BF-1B5F-4E4B-9FD8-CF2B29955ACE}" destId="{BC324EFD-2CAE-44A8-B978-B641A5FDF1D1}" srcOrd="0" destOrd="0" presId="urn:microsoft.com/office/officeart/2005/8/layout/hierarchy2"/>
    <dgm:cxn modelId="{79DE643F-45EA-40A6-A21D-AE4D52926123}" srcId="{6DF94412-66AD-4A7D-A91C-6C0095DDAAE7}" destId="{A112B7D1-4777-46C0-8F25-A29F03EF1865}" srcOrd="0" destOrd="0" parTransId="{49E395BF-1B5F-4E4B-9FD8-CF2B29955ACE}" sibTransId="{AB6795DE-67B7-48BD-A60F-7F604B4CD04D}"/>
    <dgm:cxn modelId="{8CA88E1A-FC23-4C66-81F1-2FFEA9D9CB7A}" type="presOf" srcId="{6DF94412-66AD-4A7D-A91C-6C0095DDAAE7}" destId="{F010BF92-B1B4-48F6-A8DE-A62C1E87CC74}" srcOrd="0" destOrd="0" presId="urn:microsoft.com/office/officeart/2005/8/layout/hierarchy2"/>
    <dgm:cxn modelId="{4793AE7B-8E8D-42C8-BC8F-3389C70BD2A1}" type="presOf" srcId="{A112B7D1-4777-46C0-8F25-A29F03EF1865}" destId="{12D0A7B7-E9DC-45F7-A62E-6EFC014984A3}" srcOrd="0" destOrd="0" presId="urn:microsoft.com/office/officeart/2005/8/layout/hierarchy2"/>
    <dgm:cxn modelId="{FDF49D6B-82D2-4DB8-A355-F5B9291D1E9B}" srcId="{6DF94412-66AD-4A7D-A91C-6C0095DDAAE7}" destId="{309D377D-9DAB-46BC-AF6F-9E8FA7EC1996}" srcOrd="2" destOrd="0" parTransId="{3399B67D-6827-43C5-A0F6-6EFC1EBCA6AD}" sibTransId="{BE431364-2ECD-4E6C-8C11-48651FF4B260}"/>
    <dgm:cxn modelId="{7599F931-19F2-4571-A222-AC8F152F3468}" type="presOf" srcId="{49E395BF-1B5F-4E4B-9FD8-CF2B29955ACE}" destId="{454C348B-2A6C-43D5-969B-410D8AFF6F5F}" srcOrd="1" destOrd="0" presId="urn:microsoft.com/office/officeart/2005/8/layout/hierarchy2"/>
    <dgm:cxn modelId="{FC7455C6-334E-4B23-9ECE-7E492DA48AF3}" srcId="{00A756EB-5712-4BFE-AA0D-98BC75E0EE88}" destId="{6DF94412-66AD-4A7D-A91C-6C0095DDAAE7}" srcOrd="0" destOrd="0" parTransId="{FF4391E2-16DA-48DA-8930-402EC12B7A87}" sibTransId="{7B9B2E3A-B59F-4B52-BFEF-810DC29CBE51}"/>
    <dgm:cxn modelId="{9F083538-DF0E-4BB0-8D38-BD74F7B537EB}" type="presOf" srcId="{52E5621D-A785-4151-BD7F-20480886176D}" destId="{F276AC89-2730-4153-B2C8-C9CF549FCC8A}" srcOrd="0" destOrd="0" presId="urn:microsoft.com/office/officeart/2005/8/layout/hierarchy2"/>
    <dgm:cxn modelId="{AFEB6480-AC7D-45C3-AC70-69E4419D07AC}" type="presOf" srcId="{171138AA-18EA-4754-9AD2-8DB16E5439BD}" destId="{0E531542-944E-44F8-85CC-D784837507B7}" srcOrd="1" destOrd="0" presId="urn:microsoft.com/office/officeart/2005/8/layout/hierarchy2"/>
    <dgm:cxn modelId="{645F3215-0533-4067-9DD3-98A63AF65FCE}" type="presParOf" srcId="{26CA84B6-3EFD-424D-BCE5-410F3CA5A0A2}" destId="{72EC3561-C03E-43D0-B673-13B94D78118D}" srcOrd="0" destOrd="0" presId="urn:microsoft.com/office/officeart/2005/8/layout/hierarchy2"/>
    <dgm:cxn modelId="{3B3E2A3B-576B-4838-9DCE-06939E7FBA28}" type="presParOf" srcId="{72EC3561-C03E-43D0-B673-13B94D78118D}" destId="{F010BF92-B1B4-48F6-A8DE-A62C1E87CC74}" srcOrd="0" destOrd="0" presId="urn:microsoft.com/office/officeart/2005/8/layout/hierarchy2"/>
    <dgm:cxn modelId="{90B8CCF0-B4F1-4F65-8581-32994F3FFF90}" type="presParOf" srcId="{72EC3561-C03E-43D0-B673-13B94D78118D}" destId="{496AD854-6BC9-467A-92B8-357B2DE80B42}" srcOrd="1" destOrd="0" presId="urn:microsoft.com/office/officeart/2005/8/layout/hierarchy2"/>
    <dgm:cxn modelId="{C9A82D8C-41B7-4B7D-8636-4BBA0828C525}" type="presParOf" srcId="{496AD854-6BC9-467A-92B8-357B2DE80B42}" destId="{BC324EFD-2CAE-44A8-B978-B641A5FDF1D1}" srcOrd="0" destOrd="0" presId="urn:microsoft.com/office/officeart/2005/8/layout/hierarchy2"/>
    <dgm:cxn modelId="{CF35347C-7BBD-48FA-829C-7046CF30F111}" type="presParOf" srcId="{BC324EFD-2CAE-44A8-B978-B641A5FDF1D1}" destId="{454C348B-2A6C-43D5-969B-410D8AFF6F5F}" srcOrd="0" destOrd="0" presId="urn:microsoft.com/office/officeart/2005/8/layout/hierarchy2"/>
    <dgm:cxn modelId="{E42D1D09-CFE6-41ED-B120-FAC2F92F1A0C}" type="presParOf" srcId="{496AD854-6BC9-467A-92B8-357B2DE80B42}" destId="{1A740374-618C-4B7E-B55C-78D9FD572557}" srcOrd="1" destOrd="0" presId="urn:microsoft.com/office/officeart/2005/8/layout/hierarchy2"/>
    <dgm:cxn modelId="{C79B485E-DCE8-4251-BEA2-7FB8F9E4781D}" type="presParOf" srcId="{1A740374-618C-4B7E-B55C-78D9FD572557}" destId="{12D0A7B7-E9DC-45F7-A62E-6EFC014984A3}" srcOrd="0" destOrd="0" presId="urn:microsoft.com/office/officeart/2005/8/layout/hierarchy2"/>
    <dgm:cxn modelId="{3D357B7E-7CA4-45D7-9572-0A8C721D70CE}" type="presParOf" srcId="{1A740374-618C-4B7E-B55C-78D9FD572557}" destId="{1C64C500-08CE-4E7C-BBC3-2F3F57A3675D}" srcOrd="1" destOrd="0" presId="urn:microsoft.com/office/officeart/2005/8/layout/hierarchy2"/>
    <dgm:cxn modelId="{8B93D54F-32AF-4986-AFD0-3C5379C51DD3}" type="presParOf" srcId="{496AD854-6BC9-467A-92B8-357B2DE80B42}" destId="{AAEEEF03-CCE3-48FA-A420-4D05BC4AAD3E}" srcOrd="2" destOrd="0" presId="urn:microsoft.com/office/officeart/2005/8/layout/hierarchy2"/>
    <dgm:cxn modelId="{E17EF028-FE2A-43A3-8369-4F134966F8E4}" type="presParOf" srcId="{AAEEEF03-CCE3-48FA-A420-4D05BC4AAD3E}" destId="{0E531542-944E-44F8-85CC-D784837507B7}" srcOrd="0" destOrd="0" presId="urn:microsoft.com/office/officeart/2005/8/layout/hierarchy2"/>
    <dgm:cxn modelId="{7752414F-F742-4F38-BAF6-3FA870ED9433}" type="presParOf" srcId="{496AD854-6BC9-467A-92B8-357B2DE80B42}" destId="{A7515BF2-2EF2-4E0A-AFB1-00D4ECCEC1A4}" srcOrd="3" destOrd="0" presId="urn:microsoft.com/office/officeart/2005/8/layout/hierarchy2"/>
    <dgm:cxn modelId="{22EE407F-7E03-461C-8D24-AEFE5EB64E49}" type="presParOf" srcId="{A7515BF2-2EF2-4E0A-AFB1-00D4ECCEC1A4}" destId="{F276AC89-2730-4153-B2C8-C9CF549FCC8A}" srcOrd="0" destOrd="0" presId="urn:microsoft.com/office/officeart/2005/8/layout/hierarchy2"/>
    <dgm:cxn modelId="{4796C868-0457-4705-9A9C-226CDB40009F}" type="presParOf" srcId="{A7515BF2-2EF2-4E0A-AFB1-00D4ECCEC1A4}" destId="{6A2A734D-0402-4F1A-B748-7FC574ED6CE2}" srcOrd="1" destOrd="0" presId="urn:microsoft.com/office/officeart/2005/8/layout/hierarchy2"/>
    <dgm:cxn modelId="{B02253DD-B4AC-43BA-9F28-0DC1D9C21B2B}" type="presParOf" srcId="{496AD854-6BC9-467A-92B8-357B2DE80B42}" destId="{ED6FD936-0C8C-447B-BA97-5413B3AED5BB}" srcOrd="4" destOrd="0" presId="urn:microsoft.com/office/officeart/2005/8/layout/hierarchy2"/>
    <dgm:cxn modelId="{48572954-31F7-41E6-AC8B-52899B9D3A4C}" type="presParOf" srcId="{ED6FD936-0C8C-447B-BA97-5413B3AED5BB}" destId="{1ADE0520-DC3D-4CA8-A667-C83667CF33EB}" srcOrd="0" destOrd="0" presId="urn:microsoft.com/office/officeart/2005/8/layout/hierarchy2"/>
    <dgm:cxn modelId="{3DFD537C-6F84-441C-858A-E5AD98ADD33A}" type="presParOf" srcId="{496AD854-6BC9-467A-92B8-357B2DE80B42}" destId="{088B2752-D995-43AF-8D5A-D02DD08FDD9C}" srcOrd="5" destOrd="0" presId="urn:microsoft.com/office/officeart/2005/8/layout/hierarchy2"/>
    <dgm:cxn modelId="{68460CEE-A5CA-4696-9FBC-B5A4C53422BA}" type="presParOf" srcId="{088B2752-D995-43AF-8D5A-D02DD08FDD9C}" destId="{775A34A1-CDFA-4E77-ADCE-45A592BA3190}" srcOrd="0" destOrd="0" presId="urn:microsoft.com/office/officeart/2005/8/layout/hierarchy2"/>
    <dgm:cxn modelId="{D01A54E3-9848-4BAB-995F-43E9DED75B6E}" type="presParOf" srcId="{088B2752-D995-43AF-8D5A-D02DD08FDD9C}" destId="{191881ED-447E-44CA-BFA3-B3264D2F52EF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CD9247-88F7-4CC6-BEFD-33A64265ACC7}" type="doc">
      <dgm:prSet loTypeId="urn:microsoft.com/office/officeart/2005/8/layout/chevron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0EE064-E48E-4C4F-A3C3-BD7446A569A5}">
      <dgm:prSet phldrT="[Текст]" phldr="1" custT="1"/>
      <dgm:spPr/>
      <dgm:t>
        <a:bodyPr/>
        <a:lstStyle/>
        <a:p>
          <a:endParaRPr lang="ru-RU" sz="2400" dirty="0"/>
        </a:p>
      </dgm:t>
    </dgm:pt>
    <dgm:pt modelId="{22409B88-0129-4C6A-859B-DE085B6F8930}" type="parTrans" cxnId="{3F4FE4E8-DD4F-49B1-B1A8-31040D5FD9AF}">
      <dgm:prSet/>
      <dgm:spPr/>
      <dgm:t>
        <a:bodyPr/>
        <a:lstStyle/>
        <a:p>
          <a:endParaRPr lang="ru-RU" sz="2400"/>
        </a:p>
      </dgm:t>
    </dgm:pt>
    <dgm:pt modelId="{33F42586-FF18-4FE4-8DBD-B244ACA43F82}" type="sibTrans" cxnId="{3F4FE4E8-DD4F-49B1-B1A8-31040D5FD9AF}">
      <dgm:prSet/>
      <dgm:spPr/>
      <dgm:t>
        <a:bodyPr/>
        <a:lstStyle/>
        <a:p>
          <a:endParaRPr lang="ru-RU" sz="2400"/>
        </a:p>
      </dgm:t>
    </dgm:pt>
    <dgm:pt modelId="{76BB0C56-FE77-443A-91FC-B5AA1E77D441}">
      <dgm:prSet phldrT="[Текст]" custT="1"/>
      <dgm:spPr/>
      <dgm:t>
        <a:bodyPr/>
        <a:lstStyle/>
        <a:p>
          <a:r>
            <a:rPr lang="ru-RU" sz="2400" b="1" dirty="0" smtClean="0"/>
            <a:t>экзамены и зачеты</a:t>
          </a:r>
          <a:endParaRPr lang="ru-RU" sz="2400" dirty="0"/>
        </a:p>
      </dgm:t>
    </dgm:pt>
    <dgm:pt modelId="{2274B739-BCF9-4E5C-B017-7E92D7073E12}" type="parTrans" cxnId="{59D0B5ED-1E82-4A87-A883-C750E49D4759}">
      <dgm:prSet/>
      <dgm:spPr/>
      <dgm:t>
        <a:bodyPr/>
        <a:lstStyle/>
        <a:p>
          <a:endParaRPr lang="ru-RU" sz="2400"/>
        </a:p>
      </dgm:t>
    </dgm:pt>
    <dgm:pt modelId="{4F101941-7BC9-4C33-B72C-2DC3B9248EE6}" type="sibTrans" cxnId="{59D0B5ED-1E82-4A87-A883-C750E49D4759}">
      <dgm:prSet/>
      <dgm:spPr/>
      <dgm:t>
        <a:bodyPr/>
        <a:lstStyle/>
        <a:p>
          <a:endParaRPr lang="ru-RU" sz="2400"/>
        </a:p>
      </dgm:t>
    </dgm:pt>
    <dgm:pt modelId="{42DD7D16-42C7-4B9D-8124-953AFD8AE521}">
      <dgm:prSet phldrT="[Текст]" phldr="1" custT="1"/>
      <dgm:spPr/>
      <dgm:t>
        <a:bodyPr/>
        <a:lstStyle/>
        <a:p>
          <a:endParaRPr lang="ru-RU" sz="2400"/>
        </a:p>
      </dgm:t>
    </dgm:pt>
    <dgm:pt modelId="{1A82AE31-AEAC-48F0-A7D0-C32C1AF5A88E}" type="parTrans" cxnId="{AEA97C94-AC28-4766-A47D-58CB3D9577D3}">
      <dgm:prSet/>
      <dgm:spPr/>
      <dgm:t>
        <a:bodyPr/>
        <a:lstStyle/>
        <a:p>
          <a:endParaRPr lang="ru-RU" sz="2400"/>
        </a:p>
      </dgm:t>
    </dgm:pt>
    <dgm:pt modelId="{EA310566-A13F-4E88-BAA7-BE6BB95E0A07}" type="sibTrans" cxnId="{AEA97C94-AC28-4766-A47D-58CB3D9577D3}">
      <dgm:prSet/>
      <dgm:spPr/>
      <dgm:t>
        <a:bodyPr/>
        <a:lstStyle/>
        <a:p>
          <a:endParaRPr lang="ru-RU" sz="2400"/>
        </a:p>
      </dgm:t>
    </dgm:pt>
    <dgm:pt modelId="{10BA9A75-86CE-4B34-A04D-DCB196F77FCD}">
      <dgm:prSet phldrT="[Текст]" custT="1"/>
      <dgm:spPr/>
      <dgm:t>
        <a:bodyPr/>
        <a:lstStyle/>
        <a:p>
          <a:r>
            <a:rPr lang="ru-RU" sz="2400" b="1" dirty="0" smtClean="0"/>
            <a:t>устный опрос</a:t>
          </a:r>
          <a:endParaRPr lang="ru-RU" sz="2400" dirty="0"/>
        </a:p>
      </dgm:t>
    </dgm:pt>
    <dgm:pt modelId="{0ACE44AE-EDFD-44D1-8F0C-99506815AC9E}" type="parTrans" cxnId="{09B22F31-9CB6-4F8A-9577-499F24AADC97}">
      <dgm:prSet/>
      <dgm:spPr/>
      <dgm:t>
        <a:bodyPr/>
        <a:lstStyle/>
        <a:p>
          <a:endParaRPr lang="ru-RU" sz="2400"/>
        </a:p>
      </dgm:t>
    </dgm:pt>
    <dgm:pt modelId="{B7B01477-7DAB-4486-892B-16196B1A0A1E}" type="sibTrans" cxnId="{09B22F31-9CB6-4F8A-9577-499F24AADC97}">
      <dgm:prSet/>
      <dgm:spPr/>
      <dgm:t>
        <a:bodyPr/>
        <a:lstStyle/>
        <a:p>
          <a:endParaRPr lang="ru-RU" sz="2400"/>
        </a:p>
      </dgm:t>
    </dgm:pt>
    <dgm:pt modelId="{0FDAB2B5-1E46-4C3E-9C8B-BECA8C58EF4E}">
      <dgm:prSet phldrT="[Текст]" phldr="1" custT="1"/>
      <dgm:spPr/>
      <dgm:t>
        <a:bodyPr/>
        <a:lstStyle/>
        <a:p>
          <a:endParaRPr lang="ru-RU" sz="2400" dirty="0"/>
        </a:p>
      </dgm:t>
    </dgm:pt>
    <dgm:pt modelId="{9DF2D145-DDED-4635-A099-0F5D3B0DDD57}" type="parTrans" cxnId="{6930A0D8-2549-4477-94F4-B8401B52CFA1}">
      <dgm:prSet/>
      <dgm:spPr/>
      <dgm:t>
        <a:bodyPr/>
        <a:lstStyle/>
        <a:p>
          <a:endParaRPr lang="ru-RU" sz="2400"/>
        </a:p>
      </dgm:t>
    </dgm:pt>
    <dgm:pt modelId="{87D9B313-3956-45E7-945B-FD435A4EF126}" type="sibTrans" cxnId="{6930A0D8-2549-4477-94F4-B8401B52CFA1}">
      <dgm:prSet/>
      <dgm:spPr/>
      <dgm:t>
        <a:bodyPr/>
        <a:lstStyle/>
        <a:p>
          <a:endParaRPr lang="ru-RU" sz="2400"/>
        </a:p>
      </dgm:t>
    </dgm:pt>
    <dgm:pt modelId="{37A3D5B9-E4DA-4343-9300-14DB47184D8C}">
      <dgm:prSet phldrT="[Текст]" custT="1"/>
      <dgm:spPr/>
      <dgm:t>
        <a:bodyPr/>
        <a:lstStyle/>
        <a:p>
          <a:r>
            <a:rPr lang="ru-RU" sz="2400" b="1" dirty="0" smtClean="0"/>
            <a:t>контрольные работы</a:t>
          </a:r>
          <a:endParaRPr lang="ru-RU" sz="2400" dirty="0"/>
        </a:p>
      </dgm:t>
    </dgm:pt>
    <dgm:pt modelId="{C8D96C34-29EA-48B0-A572-97EC59C7654B}" type="parTrans" cxnId="{2E31432D-BAFB-4887-8AD2-12350F761F6D}">
      <dgm:prSet/>
      <dgm:spPr/>
      <dgm:t>
        <a:bodyPr/>
        <a:lstStyle/>
        <a:p>
          <a:endParaRPr lang="ru-RU" sz="2400"/>
        </a:p>
      </dgm:t>
    </dgm:pt>
    <dgm:pt modelId="{4C1468CD-7D50-48B2-AE62-4467BAE7F8CD}" type="sibTrans" cxnId="{2E31432D-BAFB-4887-8AD2-12350F761F6D}">
      <dgm:prSet/>
      <dgm:spPr/>
      <dgm:t>
        <a:bodyPr/>
        <a:lstStyle/>
        <a:p>
          <a:endParaRPr lang="ru-RU" sz="2400"/>
        </a:p>
      </dgm:t>
    </dgm:pt>
    <dgm:pt modelId="{6CC2A7B4-0697-42D6-BF0A-641E86645146}">
      <dgm:prSet custT="1"/>
      <dgm:spPr/>
      <dgm:t>
        <a:bodyPr/>
        <a:lstStyle/>
        <a:p>
          <a:endParaRPr lang="ru-RU" sz="2400"/>
        </a:p>
      </dgm:t>
    </dgm:pt>
    <dgm:pt modelId="{7983577D-02AE-419B-A5DA-CDDB83056573}" type="parTrans" cxnId="{D0909BED-1A27-44A4-8DE3-ADDCD99260E5}">
      <dgm:prSet/>
      <dgm:spPr/>
      <dgm:t>
        <a:bodyPr/>
        <a:lstStyle/>
        <a:p>
          <a:endParaRPr lang="ru-RU" sz="2400"/>
        </a:p>
      </dgm:t>
    </dgm:pt>
    <dgm:pt modelId="{56649798-D7D1-4A3A-9C55-DD0D2A244F7D}" type="sibTrans" cxnId="{D0909BED-1A27-44A4-8DE3-ADDCD99260E5}">
      <dgm:prSet/>
      <dgm:spPr/>
      <dgm:t>
        <a:bodyPr/>
        <a:lstStyle/>
        <a:p>
          <a:endParaRPr lang="ru-RU" sz="2400"/>
        </a:p>
      </dgm:t>
    </dgm:pt>
    <dgm:pt modelId="{35A00CA3-262C-497F-B215-AB2E3A68DC6E}">
      <dgm:prSet custT="1"/>
      <dgm:spPr/>
      <dgm:t>
        <a:bodyPr/>
        <a:lstStyle/>
        <a:p>
          <a:endParaRPr lang="ru-RU" sz="2400"/>
        </a:p>
      </dgm:t>
    </dgm:pt>
    <dgm:pt modelId="{0D086D55-C943-4EFC-9810-C7446EA0C522}" type="parTrans" cxnId="{EFA4EB6C-C7E4-4130-90B7-AEAAB86D98B7}">
      <dgm:prSet/>
      <dgm:spPr/>
      <dgm:t>
        <a:bodyPr/>
        <a:lstStyle/>
        <a:p>
          <a:endParaRPr lang="ru-RU" sz="2400"/>
        </a:p>
      </dgm:t>
    </dgm:pt>
    <dgm:pt modelId="{667EA37C-B3F7-486C-A429-BD2BE4BAE0CD}" type="sibTrans" cxnId="{EFA4EB6C-C7E4-4130-90B7-AEAAB86D98B7}">
      <dgm:prSet/>
      <dgm:spPr/>
      <dgm:t>
        <a:bodyPr/>
        <a:lstStyle/>
        <a:p>
          <a:endParaRPr lang="ru-RU" sz="2400"/>
        </a:p>
      </dgm:t>
    </dgm:pt>
    <dgm:pt modelId="{F2106FC4-D448-48EC-BA50-D6196DD8F9D2}">
      <dgm:prSet custT="1"/>
      <dgm:spPr/>
      <dgm:t>
        <a:bodyPr/>
        <a:lstStyle/>
        <a:p>
          <a:endParaRPr lang="ru-RU" sz="2400"/>
        </a:p>
      </dgm:t>
    </dgm:pt>
    <dgm:pt modelId="{392889FE-D61E-40EA-9649-F9EAC7E5DA21}" type="parTrans" cxnId="{46ACB0FA-1A46-4139-BA67-0D8A11385CA4}">
      <dgm:prSet/>
      <dgm:spPr/>
      <dgm:t>
        <a:bodyPr/>
        <a:lstStyle/>
        <a:p>
          <a:endParaRPr lang="ru-RU" sz="2400"/>
        </a:p>
      </dgm:t>
    </dgm:pt>
    <dgm:pt modelId="{C476B88E-BC12-41B5-8117-186DF6CCE9CC}" type="sibTrans" cxnId="{46ACB0FA-1A46-4139-BA67-0D8A11385CA4}">
      <dgm:prSet/>
      <dgm:spPr/>
      <dgm:t>
        <a:bodyPr/>
        <a:lstStyle/>
        <a:p>
          <a:endParaRPr lang="ru-RU" sz="2400"/>
        </a:p>
      </dgm:t>
    </dgm:pt>
    <dgm:pt modelId="{D99767F8-6946-4CF3-843F-D14D29F2FCDD}">
      <dgm:prSet custT="1"/>
      <dgm:spPr/>
      <dgm:t>
        <a:bodyPr/>
        <a:lstStyle/>
        <a:p>
          <a:r>
            <a:rPr lang="ru-RU" sz="2400" b="1" dirty="0" smtClean="0"/>
            <a:t>коллоквиумы</a:t>
          </a:r>
          <a:endParaRPr lang="ru-RU" sz="2400" dirty="0"/>
        </a:p>
      </dgm:t>
    </dgm:pt>
    <dgm:pt modelId="{83A304C8-0683-477A-A81D-D3F552C4412B}" type="parTrans" cxnId="{0DD5F5D0-6E12-4C8A-A63D-89C65478A8CC}">
      <dgm:prSet/>
      <dgm:spPr/>
      <dgm:t>
        <a:bodyPr/>
        <a:lstStyle/>
        <a:p>
          <a:endParaRPr lang="ru-RU" sz="2400"/>
        </a:p>
      </dgm:t>
    </dgm:pt>
    <dgm:pt modelId="{DD0A4CAC-D151-4C88-9622-B24AE538EAAE}" type="sibTrans" cxnId="{0DD5F5D0-6E12-4C8A-A63D-89C65478A8CC}">
      <dgm:prSet/>
      <dgm:spPr/>
      <dgm:t>
        <a:bodyPr/>
        <a:lstStyle/>
        <a:p>
          <a:endParaRPr lang="ru-RU" sz="2400"/>
        </a:p>
      </dgm:t>
    </dgm:pt>
    <dgm:pt modelId="{68D934F3-11AF-4A31-9DAD-C9FEC0998DCB}">
      <dgm:prSet custT="1"/>
      <dgm:spPr/>
      <dgm:t>
        <a:bodyPr/>
        <a:lstStyle/>
        <a:p>
          <a:r>
            <a:rPr lang="ru-RU" sz="2400" b="1" dirty="0" smtClean="0"/>
            <a:t>рефераты</a:t>
          </a:r>
          <a:endParaRPr lang="ru-RU" sz="2400" dirty="0"/>
        </a:p>
      </dgm:t>
    </dgm:pt>
    <dgm:pt modelId="{05D37497-43D5-4C7E-B883-24009911BA97}" type="parTrans" cxnId="{3BB15F70-3458-48D9-B1BF-1776977E339D}">
      <dgm:prSet/>
      <dgm:spPr/>
      <dgm:t>
        <a:bodyPr/>
        <a:lstStyle/>
        <a:p>
          <a:endParaRPr lang="ru-RU" sz="2400"/>
        </a:p>
      </dgm:t>
    </dgm:pt>
    <dgm:pt modelId="{C9F1F358-D480-4356-98C5-649EB0F7BD37}" type="sibTrans" cxnId="{3BB15F70-3458-48D9-B1BF-1776977E339D}">
      <dgm:prSet/>
      <dgm:spPr/>
      <dgm:t>
        <a:bodyPr/>
        <a:lstStyle/>
        <a:p>
          <a:endParaRPr lang="ru-RU" sz="2400"/>
        </a:p>
      </dgm:t>
    </dgm:pt>
    <dgm:pt modelId="{82A85410-4818-4D71-AFA1-11E8CDD1CDCF}">
      <dgm:prSet custT="1"/>
      <dgm:spPr/>
      <dgm:t>
        <a:bodyPr/>
        <a:lstStyle/>
        <a:p>
          <a:r>
            <a:rPr lang="ru-RU" sz="2400" b="1" dirty="0" smtClean="0"/>
            <a:t>семинары</a:t>
          </a:r>
          <a:endParaRPr lang="ru-RU" sz="2400" dirty="0"/>
        </a:p>
      </dgm:t>
    </dgm:pt>
    <dgm:pt modelId="{7F7BB331-1C29-4D1F-8A0F-B255F209ECBF}" type="parTrans" cxnId="{73A8412C-15BB-49E2-9EB6-7805CC290053}">
      <dgm:prSet/>
      <dgm:spPr/>
      <dgm:t>
        <a:bodyPr/>
        <a:lstStyle/>
        <a:p>
          <a:endParaRPr lang="ru-RU" sz="2400"/>
        </a:p>
      </dgm:t>
    </dgm:pt>
    <dgm:pt modelId="{74A25313-CDE6-43D3-B7EC-F71E381D32B1}" type="sibTrans" cxnId="{73A8412C-15BB-49E2-9EB6-7805CC290053}">
      <dgm:prSet/>
      <dgm:spPr/>
      <dgm:t>
        <a:bodyPr/>
        <a:lstStyle/>
        <a:p>
          <a:endParaRPr lang="ru-RU" sz="2400"/>
        </a:p>
      </dgm:t>
    </dgm:pt>
    <dgm:pt modelId="{8FC12CDA-0073-4DAD-9EB3-76EB04D03856}">
      <dgm:prSet custT="1"/>
      <dgm:spPr/>
      <dgm:t>
        <a:bodyPr/>
        <a:lstStyle/>
        <a:p>
          <a:endParaRPr lang="ru-RU" sz="2400"/>
        </a:p>
      </dgm:t>
    </dgm:pt>
    <dgm:pt modelId="{79971A98-CC46-49F1-84FA-037012D8BD79}" type="parTrans" cxnId="{EF5964E0-1590-4A83-89A4-3B4948EAE995}">
      <dgm:prSet/>
      <dgm:spPr/>
      <dgm:t>
        <a:bodyPr/>
        <a:lstStyle/>
        <a:p>
          <a:endParaRPr lang="ru-RU" sz="2400"/>
        </a:p>
      </dgm:t>
    </dgm:pt>
    <dgm:pt modelId="{572603A3-1A4E-4088-B070-483612FAEE61}" type="sibTrans" cxnId="{EF5964E0-1590-4A83-89A4-3B4948EAE995}">
      <dgm:prSet/>
      <dgm:spPr/>
      <dgm:t>
        <a:bodyPr/>
        <a:lstStyle/>
        <a:p>
          <a:endParaRPr lang="ru-RU" sz="2400"/>
        </a:p>
      </dgm:t>
    </dgm:pt>
    <dgm:pt modelId="{884F8D3E-3F38-4916-9C71-9FAD89ED69A6}">
      <dgm:prSet custT="1"/>
      <dgm:spPr/>
      <dgm:t>
        <a:bodyPr/>
        <a:lstStyle/>
        <a:p>
          <a:endParaRPr lang="ru-RU" sz="2400"/>
        </a:p>
      </dgm:t>
    </dgm:pt>
    <dgm:pt modelId="{3D2C50DE-580A-4C19-861D-75488467BB23}" type="parTrans" cxnId="{94023757-749B-4005-B284-2B339ED2D839}">
      <dgm:prSet/>
      <dgm:spPr/>
      <dgm:t>
        <a:bodyPr/>
        <a:lstStyle/>
        <a:p>
          <a:endParaRPr lang="ru-RU" sz="2400"/>
        </a:p>
      </dgm:t>
    </dgm:pt>
    <dgm:pt modelId="{5E59AB38-BC52-4B69-A9F4-0F897429DEE3}" type="sibTrans" cxnId="{94023757-749B-4005-B284-2B339ED2D839}">
      <dgm:prSet/>
      <dgm:spPr/>
      <dgm:t>
        <a:bodyPr/>
        <a:lstStyle/>
        <a:p>
          <a:endParaRPr lang="ru-RU" sz="2400"/>
        </a:p>
      </dgm:t>
    </dgm:pt>
    <dgm:pt modelId="{22191691-6815-4DBF-A3F5-CEB2B7109474}">
      <dgm:prSet custT="1"/>
      <dgm:spPr/>
      <dgm:t>
        <a:bodyPr/>
        <a:lstStyle/>
        <a:p>
          <a:r>
            <a:rPr lang="ru-RU" sz="2400" b="1" dirty="0" smtClean="0"/>
            <a:t>лабораторные работы</a:t>
          </a:r>
          <a:endParaRPr lang="ru-RU" sz="2400" dirty="0"/>
        </a:p>
      </dgm:t>
    </dgm:pt>
    <dgm:pt modelId="{04E49735-D576-4628-BBB3-30AD58E4AE04}" type="parTrans" cxnId="{E896E55C-B6B5-4690-A66F-03FE50890421}">
      <dgm:prSet/>
      <dgm:spPr/>
      <dgm:t>
        <a:bodyPr/>
        <a:lstStyle/>
        <a:p>
          <a:endParaRPr lang="ru-RU" sz="2400"/>
        </a:p>
      </dgm:t>
    </dgm:pt>
    <dgm:pt modelId="{DD28F441-DD93-4B57-B9B0-F920880B6B7D}" type="sibTrans" cxnId="{E896E55C-B6B5-4690-A66F-03FE50890421}">
      <dgm:prSet/>
      <dgm:spPr/>
      <dgm:t>
        <a:bodyPr/>
        <a:lstStyle/>
        <a:p>
          <a:endParaRPr lang="ru-RU" sz="2400"/>
        </a:p>
      </dgm:t>
    </dgm:pt>
    <dgm:pt modelId="{38C8D8F2-D997-493A-8152-94261E2F8DEA}">
      <dgm:prSet custT="1"/>
      <dgm:spPr/>
      <dgm:t>
        <a:bodyPr/>
        <a:lstStyle/>
        <a:p>
          <a:r>
            <a:rPr lang="ru-RU" sz="2400" b="1" dirty="0" smtClean="0"/>
            <a:t>отчеты по производственной практике</a:t>
          </a:r>
          <a:endParaRPr lang="ru-RU" sz="2400" dirty="0"/>
        </a:p>
      </dgm:t>
    </dgm:pt>
    <dgm:pt modelId="{2FD7404A-3139-46C2-AD51-A3F963384DFF}" type="parTrans" cxnId="{BAB3FC53-EA5B-4BB1-AF8A-C82F006EF664}">
      <dgm:prSet/>
      <dgm:spPr/>
      <dgm:t>
        <a:bodyPr/>
        <a:lstStyle/>
        <a:p>
          <a:endParaRPr lang="ru-RU" sz="2400"/>
        </a:p>
      </dgm:t>
    </dgm:pt>
    <dgm:pt modelId="{22A3FC88-C020-4B2F-90A1-1A93D698171F}" type="sibTrans" cxnId="{BAB3FC53-EA5B-4BB1-AF8A-C82F006EF664}">
      <dgm:prSet/>
      <dgm:spPr/>
      <dgm:t>
        <a:bodyPr/>
        <a:lstStyle/>
        <a:p>
          <a:endParaRPr lang="ru-RU" sz="2400"/>
        </a:p>
      </dgm:t>
    </dgm:pt>
    <dgm:pt modelId="{42702B68-9C4A-43C7-AD6E-3CAEF6FD27E8}" type="pres">
      <dgm:prSet presAssocID="{F8CD9247-88F7-4CC6-BEFD-33A64265ACC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16923E-56A6-40AE-AAAF-3ABFC857FEB3}" type="pres">
      <dgm:prSet presAssocID="{D10EE064-E48E-4C4F-A3C3-BD7446A569A5}" presName="composite" presStyleCnt="0"/>
      <dgm:spPr/>
    </dgm:pt>
    <dgm:pt modelId="{233595A8-AC56-4144-ACBD-7A03D208B46E}" type="pres">
      <dgm:prSet presAssocID="{D10EE064-E48E-4C4F-A3C3-BD7446A569A5}" presName="parentText" presStyleLbl="align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39FAF-7F6F-4972-BF8F-B14E076CA156}" type="pres">
      <dgm:prSet presAssocID="{D10EE064-E48E-4C4F-A3C3-BD7446A569A5}" presName="descendantText" presStyleLbl="alignAcc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1CAC4-80EB-402E-BB1D-E135A5BE2223}" type="pres">
      <dgm:prSet presAssocID="{33F42586-FF18-4FE4-8DBD-B244ACA43F82}" presName="sp" presStyleCnt="0"/>
      <dgm:spPr/>
    </dgm:pt>
    <dgm:pt modelId="{05361376-D856-4F96-B8A5-07D60138B1AA}" type="pres">
      <dgm:prSet presAssocID="{42DD7D16-42C7-4B9D-8124-953AFD8AE521}" presName="composite" presStyleCnt="0"/>
      <dgm:spPr/>
    </dgm:pt>
    <dgm:pt modelId="{37DACE92-6772-4827-89BB-5FA40FCC04AA}" type="pres">
      <dgm:prSet presAssocID="{42DD7D16-42C7-4B9D-8124-953AFD8AE521}" presName="parentText" presStyleLbl="align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EBADFC-E5D7-479B-AC34-A208B0E46FEA}" type="pres">
      <dgm:prSet presAssocID="{42DD7D16-42C7-4B9D-8124-953AFD8AE521}" presName="descendantText" presStyleLbl="alignAcc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5B10FC-4982-4990-9F47-520632CEDBD5}" type="pres">
      <dgm:prSet presAssocID="{EA310566-A13F-4E88-BAA7-BE6BB95E0A07}" presName="sp" presStyleCnt="0"/>
      <dgm:spPr/>
    </dgm:pt>
    <dgm:pt modelId="{38414415-9752-4058-AB0B-8EC9AF9C6439}" type="pres">
      <dgm:prSet presAssocID="{0FDAB2B5-1E46-4C3E-9C8B-BECA8C58EF4E}" presName="composite" presStyleCnt="0"/>
      <dgm:spPr/>
    </dgm:pt>
    <dgm:pt modelId="{527E3B62-C4E8-4232-B3AA-6C9B18EF5FA0}" type="pres">
      <dgm:prSet presAssocID="{0FDAB2B5-1E46-4C3E-9C8B-BECA8C58EF4E}" presName="parentText" presStyleLbl="align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7F9D02-93A7-40F4-A16D-740B6AF74824}" type="pres">
      <dgm:prSet presAssocID="{0FDAB2B5-1E46-4C3E-9C8B-BECA8C58EF4E}" presName="descendantText" presStyleLbl="alignAcc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6A4AF-959B-4870-A2BA-DA31602E48A4}" type="pres">
      <dgm:prSet presAssocID="{87D9B313-3956-45E7-945B-FD435A4EF126}" presName="sp" presStyleCnt="0"/>
      <dgm:spPr/>
    </dgm:pt>
    <dgm:pt modelId="{B6AF9719-630C-46A0-B469-BE3C8B37EFD0}" type="pres">
      <dgm:prSet presAssocID="{6CC2A7B4-0697-42D6-BF0A-641E86645146}" presName="composite" presStyleCnt="0"/>
      <dgm:spPr/>
    </dgm:pt>
    <dgm:pt modelId="{5368BA03-4559-4A3E-BB1C-500B7025884F}" type="pres">
      <dgm:prSet presAssocID="{6CC2A7B4-0697-42D6-BF0A-641E86645146}" presName="parentText" presStyleLbl="align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4A37C-F548-4F4B-A352-52BA73813423}" type="pres">
      <dgm:prSet presAssocID="{6CC2A7B4-0697-42D6-BF0A-641E86645146}" presName="descendantText" presStyleLbl="alignAcc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D1C07-B0D0-4AE1-AF9C-E3830A2E7BED}" type="pres">
      <dgm:prSet presAssocID="{56649798-D7D1-4A3A-9C55-DD0D2A244F7D}" presName="sp" presStyleCnt="0"/>
      <dgm:spPr/>
    </dgm:pt>
    <dgm:pt modelId="{87541666-3EA3-4EA6-9906-D64C65AD3BB4}" type="pres">
      <dgm:prSet presAssocID="{35A00CA3-262C-497F-B215-AB2E3A68DC6E}" presName="composite" presStyleCnt="0"/>
      <dgm:spPr/>
    </dgm:pt>
    <dgm:pt modelId="{87745A2E-47B6-4DE0-8B5D-DC1863E864A3}" type="pres">
      <dgm:prSet presAssocID="{35A00CA3-262C-497F-B215-AB2E3A68DC6E}" presName="parentText" presStyleLbl="align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A365E4-32D4-475B-85F9-E98D5243E2B1}" type="pres">
      <dgm:prSet presAssocID="{35A00CA3-262C-497F-B215-AB2E3A68DC6E}" presName="descendantText" presStyleLbl="alignAcc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8151E9-C6ED-484E-AA7C-F962671A254A}" type="pres">
      <dgm:prSet presAssocID="{667EA37C-B3F7-486C-A429-BD2BE4BAE0CD}" presName="sp" presStyleCnt="0"/>
      <dgm:spPr/>
    </dgm:pt>
    <dgm:pt modelId="{9CDF0B2C-19F1-49EE-927A-9F8871CFD40F}" type="pres">
      <dgm:prSet presAssocID="{F2106FC4-D448-48EC-BA50-D6196DD8F9D2}" presName="composite" presStyleCnt="0"/>
      <dgm:spPr/>
    </dgm:pt>
    <dgm:pt modelId="{7680BBFF-3353-49D5-A2B2-96323CC3C431}" type="pres">
      <dgm:prSet presAssocID="{F2106FC4-D448-48EC-BA50-D6196DD8F9D2}" presName="parentText" presStyleLbl="align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78DB5D-0BEC-4F0A-900F-D697FB321A72}" type="pres">
      <dgm:prSet presAssocID="{F2106FC4-D448-48EC-BA50-D6196DD8F9D2}" presName="descendantText" presStyleLbl="alignAcc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590FB-C59F-466E-B1C4-A4B2E53953BD}" type="pres">
      <dgm:prSet presAssocID="{C476B88E-BC12-41B5-8117-186DF6CCE9CC}" presName="sp" presStyleCnt="0"/>
      <dgm:spPr/>
    </dgm:pt>
    <dgm:pt modelId="{36BA0844-26F5-4FDF-9BA4-56263F53A96F}" type="pres">
      <dgm:prSet presAssocID="{8FC12CDA-0073-4DAD-9EB3-76EB04D03856}" presName="composite" presStyleCnt="0"/>
      <dgm:spPr/>
    </dgm:pt>
    <dgm:pt modelId="{A856C37F-C778-4C0A-97D2-4D0EB3EA3761}" type="pres">
      <dgm:prSet presAssocID="{8FC12CDA-0073-4DAD-9EB3-76EB04D03856}" presName="parentText" presStyleLbl="align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85818-F460-42E2-BFAA-EB9E0D220B80}" type="pres">
      <dgm:prSet presAssocID="{8FC12CDA-0073-4DAD-9EB3-76EB04D03856}" presName="descendantText" presStyleLbl="alignAcc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8BA36-290C-45E9-9CF5-EE6A3A43D2CB}" type="pres">
      <dgm:prSet presAssocID="{572603A3-1A4E-4088-B070-483612FAEE61}" presName="sp" presStyleCnt="0"/>
      <dgm:spPr/>
    </dgm:pt>
    <dgm:pt modelId="{AFB798CB-86B4-4E0B-99A8-37BB9F6266B1}" type="pres">
      <dgm:prSet presAssocID="{884F8D3E-3F38-4916-9C71-9FAD89ED69A6}" presName="composite" presStyleCnt="0"/>
      <dgm:spPr/>
    </dgm:pt>
    <dgm:pt modelId="{FBF0E18F-EFE6-4E2C-B23E-B60F30858F7F}" type="pres">
      <dgm:prSet presAssocID="{884F8D3E-3F38-4916-9C71-9FAD89ED69A6}" presName="parentText" presStyleLbl="align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DD70B-4634-41D6-BD80-FEA92E7BC0EE}" type="pres">
      <dgm:prSet presAssocID="{884F8D3E-3F38-4916-9C71-9FAD89ED69A6}" presName="descendantText" presStyleLbl="alignAcc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0F803E-A1C2-49FE-BDED-8EF2AAB6B45B}" type="presOf" srcId="{82A85410-4818-4D71-AFA1-11E8CDD1CDCF}" destId="{3878DB5D-0BEC-4F0A-900F-D697FB321A72}" srcOrd="0" destOrd="0" presId="urn:microsoft.com/office/officeart/2005/8/layout/chevron2"/>
    <dgm:cxn modelId="{64DF6A61-03A3-44FC-85CA-0958DEF39437}" type="presOf" srcId="{884F8D3E-3F38-4916-9C71-9FAD89ED69A6}" destId="{FBF0E18F-EFE6-4E2C-B23E-B60F30858F7F}" srcOrd="0" destOrd="0" presId="urn:microsoft.com/office/officeart/2005/8/layout/chevron2"/>
    <dgm:cxn modelId="{E82F47B6-F37A-43AB-A3EE-6F017F62EF2D}" type="presOf" srcId="{10BA9A75-86CE-4B34-A04D-DCB196F77FCD}" destId="{3FEBADFC-E5D7-479B-AC34-A208B0E46FEA}" srcOrd="0" destOrd="0" presId="urn:microsoft.com/office/officeart/2005/8/layout/chevron2"/>
    <dgm:cxn modelId="{9AFD6BC5-9346-4A94-8517-CA3DBD137296}" type="presOf" srcId="{22191691-6815-4DBF-A3F5-CEB2B7109474}" destId="{62585818-F460-42E2-BFAA-EB9E0D220B80}" srcOrd="0" destOrd="0" presId="urn:microsoft.com/office/officeart/2005/8/layout/chevron2"/>
    <dgm:cxn modelId="{46ACB0FA-1A46-4139-BA67-0D8A11385CA4}" srcId="{F8CD9247-88F7-4CC6-BEFD-33A64265ACC7}" destId="{F2106FC4-D448-48EC-BA50-D6196DD8F9D2}" srcOrd="5" destOrd="0" parTransId="{392889FE-D61E-40EA-9649-F9EAC7E5DA21}" sibTransId="{C476B88E-BC12-41B5-8117-186DF6CCE9CC}"/>
    <dgm:cxn modelId="{AEA97C94-AC28-4766-A47D-58CB3D9577D3}" srcId="{F8CD9247-88F7-4CC6-BEFD-33A64265ACC7}" destId="{42DD7D16-42C7-4B9D-8124-953AFD8AE521}" srcOrd="1" destOrd="0" parTransId="{1A82AE31-AEAC-48F0-A7D0-C32C1AF5A88E}" sibTransId="{EA310566-A13F-4E88-BAA7-BE6BB95E0A07}"/>
    <dgm:cxn modelId="{7DC20F0E-D0D4-4FDC-A9B7-CA39D87A5BD6}" type="presOf" srcId="{D99767F8-6946-4CF3-843F-D14D29F2FCDD}" destId="{7C34A37C-F548-4F4B-A352-52BA73813423}" srcOrd="0" destOrd="0" presId="urn:microsoft.com/office/officeart/2005/8/layout/chevron2"/>
    <dgm:cxn modelId="{EF5964E0-1590-4A83-89A4-3B4948EAE995}" srcId="{F8CD9247-88F7-4CC6-BEFD-33A64265ACC7}" destId="{8FC12CDA-0073-4DAD-9EB3-76EB04D03856}" srcOrd="6" destOrd="0" parTransId="{79971A98-CC46-49F1-84FA-037012D8BD79}" sibTransId="{572603A3-1A4E-4088-B070-483612FAEE61}"/>
    <dgm:cxn modelId="{59D0B5ED-1E82-4A87-A883-C750E49D4759}" srcId="{D10EE064-E48E-4C4F-A3C3-BD7446A569A5}" destId="{76BB0C56-FE77-443A-91FC-B5AA1E77D441}" srcOrd="0" destOrd="0" parTransId="{2274B739-BCF9-4E5C-B017-7E92D7073E12}" sibTransId="{4F101941-7BC9-4C33-B72C-2DC3B9248EE6}"/>
    <dgm:cxn modelId="{94023757-749B-4005-B284-2B339ED2D839}" srcId="{F8CD9247-88F7-4CC6-BEFD-33A64265ACC7}" destId="{884F8D3E-3F38-4916-9C71-9FAD89ED69A6}" srcOrd="7" destOrd="0" parTransId="{3D2C50DE-580A-4C19-861D-75488467BB23}" sibTransId="{5E59AB38-BC52-4B69-A9F4-0F897429DEE3}"/>
    <dgm:cxn modelId="{9ADF6D6F-3B6B-424B-8C85-06434B9279C3}" type="presOf" srcId="{8FC12CDA-0073-4DAD-9EB3-76EB04D03856}" destId="{A856C37F-C778-4C0A-97D2-4D0EB3EA3761}" srcOrd="0" destOrd="0" presId="urn:microsoft.com/office/officeart/2005/8/layout/chevron2"/>
    <dgm:cxn modelId="{D0909BED-1A27-44A4-8DE3-ADDCD99260E5}" srcId="{F8CD9247-88F7-4CC6-BEFD-33A64265ACC7}" destId="{6CC2A7B4-0697-42D6-BF0A-641E86645146}" srcOrd="3" destOrd="0" parTransId="{7983577D-02AE-419B-A5DA-CDDB83056573}" sibTransId="{56649798-D7D1-4A3A-9C55-DD0D2A244F7D}"/>
    <dgm:cxn modelId="{2E31432D-BAFB-4887-8AD2-12350F761F6D}" srcId="{0FDAB2B5-1E46-4C3E-9C8B-BECA8C58EF4E}" destId="{37A3D5B9-E4DA-4343-9300-14DB47184D8C}" srcOrd="0" destOrd="0" parTransId="{C8D96C34-29EA-48B0-A572-97EC59C7654B}" sibTransId="{4C1468CD-7D50-48B2-AE62-4467BAE7F8CD}"/>
    <dgm:cxn modelId="{6F7F77FC-FC43-4A25-92AA-869AD0CF0ACD}" type="presOf" srcId="{F2106FC4-D448-48EC-BA50-D6196DD8F9D2}" destId="{7680BBFF-3353-49D5-A2B2-96323CC3C431}" srcOrd="0" destOrd="0" presId="urn:microsoft.com/office/officeart/2005/8/layout/chevron2"/>
    <dgm:cxn modelId="{41254AF7-FEDC-458E-A80C-17A329BBAFCC}" type="presOf" srcId="{0FDAB2B5-1E46-4C3E-9C8B-BECA8C58EF4E}" destId="{527E3B62-C4E8-4232-B3AA-6C9B18EF5FA0}" srcOrd="0" destOrd="0" presId="urn:microsoft.com/office/officeart/2005/8/layout/chevron2"/>
    <dgm:cxn modelId="{73A8412C-15BB-49E2-9EB6-7805CC290053}" srcId="{F2106FC4-D448-48EC-BA50-D6196DD8F9D2}" destId="{82A85410-4818-4D71-AFA1-11E8CDD1CDCF}" srcOrd="0" destOrd="0" parTransId="{7F7BB331-1C29-4D1F-8A0F-B255F209ECBF}" sibTransId="{74A25313-CDE6-43D3-B7EC-F71E381D32B1}"/>
    <dgm:cxn modelId="{8856EFA9-E287-48DD-B308-67DDBA585AD7}" type="presOf" srcId="{68D934F3-11AF-4A31-9DAD-C9FEC0998DCB}" destId="{B5A365E4-32D4-475B-85F9-E98D5243E2B1}" srcOrd="0" destOrd="0" presId="urn:microsoft.com/office/officeart/2005/8/layout/chevron2"/>
    <dgm:cxn modelId="{E896E55C-B6B5-4690-A66F-03FE50890421}" srcId="{8FC12CDA-0073-4DAD-9EB3-76EB04D03856}" destId="{22191691-6815-4DBF-A3F5-CEB2B7109474}" srcOrd="0" destOrd="0" parTransId="{04E49735-D576-4628-BBB3-30AD58E4AE04}" sibTransId="{DD28F441-DD93-4B57-B9B0-F920880B6B7D}"/>
    <dgm:cxn modelId="{0DD5F5D0-6E12-4C8A-A63D-89C65478A8CC}" srcId="{6CC2A7B4-0697-42D6-BF0A-641E86645146}" destId="{D99767F8-6946-4CF3-843F-D14D29F2FCDD}" srcOrd="0" destOrd="0" parTransId="{83A304C8-0683-477A-A81D-D3F552C4412B}" sibTransId="{DD0A4CAC-D151-4C88-9622-B24AE538EAAE}"/>
    <dgm:cxn modelId="{3F4FE4E8-DD4F-49B1-B1A8-31040D5FD9AF}" srcId="{F8CD9247-88F7-4CC6-BEFD-33A64265ACC7}" destId="{D10EE064-E48E-4C4F-A3C3-BD7446A569A5}" srcOrd="0" destOrd="0" parTransId="{22409B88-0129-4C6A-859B-DE085B6F8930}" sibTransId="{33F42586-FF18-4FE4-8DBD-B244ACA43F82}"/>
    <dgm:cxn modelId="{F5158DF9-B760-4B47-A678-3B0CBD7C8056}" type="presOf" srcId="{6CC2A7B4-0697-42D6-BF0A-641E86645146}" destId="{5368BA03-4559-4A3E-BB1C-500B7025884F}" srcOrd="0" destOrd="0" presId="urn:microsoft.com/office/officeart/2005/8/layout/chevron2"/>
    <dgm:cxn modelId="{311834F6-9D2B-4B5B-ACFC-954917DC3F7F}" type="presOf" srcId="{37A3D5B9-E4DA-4343-9300-14DB47184D8C}" destId="{997F9D02-93A7-40F4-A16D-740B6AF74824}" srcOrd="0" destOrd="0" presId="urn:microsoft.com/office/officeart/2005/8/layout/chevron2"/>
    <dgm:cxn modelId="{66DB0312-5F1D-4C0A-AC9D-7F45646CC883}" type="presOf" srcId="{76BB0C56-FE77-443A-91FC-B5AA1E77D441}" destId="{D2639FAF-7F6F-4972-BF8F-B14E076CA156}" srcOrd="0" destOrd="0" presId="urn:microsoft.com/office/officeart/2005/8/layout/chevron2"/>
    <dgm:cxn modelId="{3BB15F70-3458-48D9-B1BF-1776977E339D}" srcId="{35A00CA3-262C-497F-B215-AB2E3A68DC6E}" destId="{68D934F3-11AF-4A31-9DAD-C9FEC0998DCB}" srcOrd="0" destOrd="0" parTransId="{05D37497-43D5-4C7E-B883-24009911BA97}" sibTransId="{C9F1F358-D480-4356-98C5-649EB0F7BD37}"/>
    <dgm:cxn modelId="{8D32C450-5EAD-4C55-A7D9-C05CDDA30287}" type="presOf" srcId="{35A00CA3-262C-497F-B215-AB2E3A68DC6E}" destId="{87745A2E-47B6-4DE0-8B5D-DC1863E864A3}" srcOrd="0" destOrd="0" presId="urn:microsoft.com/office/officeart/2005/8/layout/chevron2"/>
    <dgm:cxn modelId="{E67573A6-AA83-4021-89C1-A12427313CC1}" type="presOf" srcId="{D10EE064-E48E-4C4F-A3C3-BD7446A569A5}" destId="{233595A8-AC56-4144-ACBD-7A03D208B46E}" srcOrd="0" destOrd="0" presId="urn:microsoft.com/office/officeart/2005/8/layout/chevron2"/>
    <dgm:cxn modelId="{BAB3FC53-EA5B-4BB1-AF8A-C82F006EF664}" srcId="{884F8D3E-3F38-4916-9C71-9FAD89ED69A6}" destId="{38C8D8F2-D997-493A-8152-94261E2F8DEA}" srcOrd="0" destOrd="0" parTransId="{2FD7404A-3139-46C2-AD51-A3F963384DFF}" sibTransId="{22A3FC88-C020-4B2F-90A1-1A93D698171F}"/>
    <dgm:cxn modelId="{B43385CB-C3CC-4D7F-B440-B022CD1BD0FE}" type="presOf" srcId="{38C8D8F2-D997-493A-8152-94261E2F8DEA}" destId="{B67DD70B-4634-41D6-BD80-FEA92E7BC0EE}" srcOrd="0" destOrd="0" presId="urn:microsoft.com/office/officeart/2005/8/layout/chevron2"/>
    <dgm:cxn modelId="{09B22F31-9CB6-4F8A-9577-499F24AADC97}" srcId="{42DD7D16-42C7-4B9D-8124-953AFD8AE521}" destId="{10BA9A75-86CE-4B34-A04D-DCB196F77FCD}" srcOrd="0" destOrd="0" parTransId="{0ACE44AE-EDFD-44D1-8F0C-99506815AC9E}" sibTransId="{B7B01477-7DAB-4486-892B-16196B1A0A1E}"/>
    <dgm:cxn modelId="{62B23EE5-D2D1-42ED-B872-7A5F1BE4153F}" type="presOf" srcId="{F8CD9247-88F7-4CC6-BEFD-33A64265ACC7}" destId="{42702B68-9C4A-43C7-AD6E-3CAEF6FD27E8}" srcOrd="0" destOrd="0" presId="urn:microsoft.com/office/officeart/2005/8/layout/chevron2"/>
    <dgm:cxn modelId="{426B298D-52CA-4544-B786-26D14C751340}" type="presOf" srcId="{42DD7D16-42C7-4B9D-8124-953AFD8AE521}" destId="{37DACE92-6772-4827-89BB-5FA40FCC04AA}" srcOrd="0" destOrd="0" presId="urn:microsoft.com/office/officeart/2005/8/layout/chevron2"/>
    <dgm:cxn modelId="{EFA4EB6C-C7E4-4130-90B7-AEAAB86D98B7}" srcId="{F8CD9247-88F7-4CC6-BEFD-33A64265ACC7}" destId="{35A00CA3-262C-497F-B215-AB2E3A68DC6E}" srcOrd="4" destOrd="0" parTransId="{0D086D55-C943-4EFC-9810-C7446EA0C522}" sibTransId="{667EA37C-B3F7-486C-A429-BD2BE4BAE0CD}"/>
    <dgm:cxn modelId="{6930A0D8-2549-4477-94F4-B8401B52CFA1}" srcId="{F8CD9247-88F7-4CC6-BEFD-33A64265ACC7}" destId="{0FDAB2B5-1E46-4C3E-9C8B-BECA8C58EF4E}" srcOrd="2" destOrd="0" parTransId="{9DF2D145-DDED-4635-A099-0F5D3B0DDD57}" sibTransId="{87D9B313-3956-45E7-945B-FD435A4EF126}"/>
    <dgm:cxn modelId="{8E4EDCF0-F0FC-41DC-A189-4CA8CA995234}" type="presParOf" srcId="{42702B68-9C4A-43C7-AD6E-3CAEF6FD27E8}" destId="{D316923E-56A6-40AE-AAAF-3ABFC857FEB3}" srcOrd="0" destOrd="0" presId="urn:microsoft.com/office/officeart/2005/8/layout/chevron2"/>
    <dgm:cxn modelId="{600CC6E7-0163-423D-995F-9AD37F4DB37F}" type="presParOf" srcId="{D316923E-56A6-40AE-AAAF-3ABFC857FEB3}" destId="{233595A8-AC56-4144-ACBD-7A03D208B46E}" srcOrd="0" destOrd="0" presId="urn:microsoft.com/office/officeart/2005/8/layout/chevron2"/>
    <dgm:cxn modelId="{DC9059D8-207B-463B-B33E-37DBB09C68C8}" type="presParOf" srcId="{D316923E-56A6-40AE-AAAF-3ABFC857FEB3}" destId="{D2639FAF-7F6F-4972-BF8F-B14E076CA156}" srcOrd="1" destOrd="0" presId="urn:microsoft.com/office/officeart/2005/8/layout/chevron2"/>
    <dgm:cxn modelId="{2282E5E7-B8E2-4668-9F17-DDA416877E5A}" type="presParOf" srcId="{42702B68-9C4A-43C7-AD6E-3CAEF6FD27E8}" destId="{14E1CAC4-80EB-402E-BB1D-E135A5BE2223}" srcOrd="1" destOrd="0" presId="urn:microsoft.com/office/officeart/2005/8/layout/chevron2"/>
    <dgm:cxn modelId="{7BF28B4D-3493-4D9A-B18C-44A32D797962}" type="presParOf" srcId="{42702B68-9C4A-43C7-AD6E-3CAEF6FD27E8}" destId="{05361376-D856-4F96-B8A5-07D60138B1AA}" srcOrd="2" destOrd="0" presId="urn:microsoft.com/office/officeart/2005/8/layout/chevron2"/>
    <dgm:cxn modelId="{22A627F7-2A66-42F8-8F75-1E7C84AE71DD}" type="presParOf" srcId="{05361376-D856-4F96-B8A5-07D60138B1AA}" destId="{37DACE92-6772-4827-89BB-5FA40FCC04AA}" srcOrd="0" destOrd="0" presId="urn:microsoft.com/office/officeart/2005/8/layout/chevron2"/>
    <dgm:cxn modelId="{0CAD546C-C562-4213-9233-F8CDFDB0E35C}" type="presParOf" srcId="{05361376-D856-4F96-B8A5-07D60138B1AA}" destId="{3FEBADFC-E5D7-479B-AC34-A208B0E46FEA}" srcOrd="1" destOrd="0" presId="urn:microsoft.com/office/officeart/2005/8/layout/chevron2"/>
    <dgm:cxn modelId="{3BF8DA34-E1EC-4C7A-95C5-F196C0D243E0}" type="presParOf" srcId="{42702B68-9C4A-43C7-AD6E-3CAEF6FD27E8}" destId="{4D5B10FC-4982-4990-9F47-520632CEDBD5}" srcOrd="3" destOrd="0" presId="urn:microsoft.com/office/officeart/2005/8/layout/chevron2"/>
    <dgm:cxn modelId="{C2927736-A504-4A3E-8335-8D8D1C522353}" type="presParOf" srcId="{42702B68-9C4A-43C7-AD6E-3CAEF6FD27E8}" destId="{38414415-9752-4058-AB0B-8EC9AF9C6439}" srcOrd="4" destOrd="0" presId="urn:microsoft.com/office/officeart/2005/8/layout/chevron2"/>
    <dgm:cxn modelId="{0B7DA93C-178A-48F8-B67C-5728B3226B2F}" type="presParOf" srcId="{38414415-9752-4058-AB0B-8EC9AF9C6439}" destId="{527E3B62-C4E8-4232-B3AA-6C9B18EF5FA0}" srcOrd="0" destOrd="0" presId="urn:microsoft.com/office/officeart/2005/8/layout/chevron2"/>
    <dgm:cxn modelId="{6AC6A95D-2959-4700-B675-8B762C0F25A1}" type="presParOf" srcId="{38414415-9752-4058-AB0B-8EC9AF9C6439}" destId="{997F9D02-93A7-40F4-A16D-740B6AF74824}" srcOrd="1" destOrd="0" presId="urn:microsoft.com/office/officeart/2005/8/layout/chevron2"/>
    <dgm:cxn modelId="{9389A0C1-BD5A-4D6E-8D33-368677FE6ECA}" type="presParOf" srcId="{42702B68-9C4A-43C7-AD6E-3CAEF6FD27E8}" destId="{9076A4AF-959B-4870-A2BA-DA31602E48A4}" srcOrd="5" destOrd="0" presId="urn:microsoft.com/office/officeart/2005/8/layout/chevron2"/>
    <dgm:cxn modelId="{1369E816-EDA4-4DF3-BC66-5905F9285D7E}" type="presParOf" srcId="{42702B68-9C4A-43C7-AD6E-3CAEF6FD27E8}" destId="{B6AF9719-630C-46A0-B469-BE3C8B37EFD0}" srcOrd="6" destOrd="0" presId="urn:microsoft.com/office/officeart/2005/8/layout/chevron2"/>
    <dgm:cxn modelId="{50E80480-B278-4CE9-AD8C-992E0FE895A1}" type="presParOf" srcId="{B6AF9719-630C-46A0-B469-BE3C8B37EFD0}" destId="{5368BA03-4559-4A3E-BB1C-500B7025884F}" srcOrd="0" destOrd="0" presId="urn:microsoft.com/office/officeart/2005/8/layout/chevron2"/>
    <dgm:cxn modelId="{1AFF1BE9-7B13-4E49-B5BE-7681B6C55FFD}" type="presParOf" srcId="{B6AF9719-630C-46A0-B469-BE3C8B37EFD0}" destId="{7C34A37C-F548-4F4B-A352-52BA73813423}" srcOrd="1" destOrd="0" presId="urn:microsoft.com/office/officeart/2005/8/layout/chevron2"/>
    <dgm:cxn modelId="{496C2C8D-30E2-4AF0-9456-78FEC74FFF1E}" type="presParOf" srcId="{42702B68-9C4A-43C7-AD6E-3CAEF6FD27E8}" destId="{AA6D1C07-B0D0-4AE1-AF9C-E3830A2E7BED}" srcOrd="7" destOrd="0" presId="urn:microsoft.com/office/officeart/2005/8/layout/chevron2"/>
    <dgm:cxn modelId="{3FF55B0D-7333-42C0-ACA8-F2EC41A22C61}" type="presParOf" srcId="{42702B68-9C4A-43C7-AD6E-3CAEF6FD27E8}" destId="{87541666-3EA3-4EA6-9906-D64C65AD3BB4}" srcOrd="8" destOrd="0" presId="urn:microsoft.com/office/officeart/2005/8/layout/chevron2"/>
    <dgm:cxn modelId="{C1A16CDE-0CC1-4725-8CC2-B91BD18DD86A}" type="presParOf" srcId="{87541666-3EA3-4EA6-9906-D64C65AD3BB4}" destId="{87745A2E-47B6-4DE0-8B5D-DC1863E864A3}" srcOrd="0" destOrd="0" presId="urn:microsoft.com/office/officeart/2005/8/layout/chevron2"/>
    <dgm:cxn modelId="{1DBBEACA-3BD6-4A44-886E-D32A0669C5E5}" type="presParOf" srcId="{87541666-3EA3-4EA6-9906-D64C65AD3BB4}" destId="{B5A365E4-32D4-475B-85F9-E98D5243E2B1}" srcOrd="1" destOrd="0" presId="urn:microsoft.com/office/officeart/2005/8/layout/chevron2"/>
    <dgm:cxn modelId="{5926717A-1AD6-46A2-9EED-DA244A4381AD}" type="presParOf" srcId="{42702B68-9C4A-43C7-AD6E-3CAEF6FD27E8}" destId="{688151E9-C6ED-484E-AA7C-F962671A254A}" srcOrd="9" destOrd="0" presId="urn:microsoft.com/office/officeart/2005/8/layout/chevron2"/>
    <dgm:cxn modelId="{F251CF25-4888-47DC-925E-25C0FF665C7C}" type="presParOf" srcId="{42702B68-9C4A-43C7-AD6E-3CAEF6FD27E8}" destId="{9CDF0B2C-19F1-49EE-927A-9F8871CFD40F}" srcOrd="10" destOrd="0" presId="urn:microsoft.com/office/officeart/2005/8/layout/chevron2"/>
    <dgm:cxn modelId="{D619644A-FB06-418E-B07B-F08446C4FBB0}" type="presParOf" srcId="{9CDF0B2C-19F1-49EE-927A-9F8871CFD40F}" destId="{7680BBFF-3353-49D5-A2B2-96323CC3C431}" srcOrd="0" destOrd="0" presId="urn:microsoft.com/office/officeart/2005/8/layout/chevron2"/>
    <dgm:cxn modelId="{DFB1E304-D416-47C3-904B-E258AF99ED1C}" type="presParOf" srcId="{9CDF0B2C-19F1-49EE-927A-9F8871CFD40F}" destId="{3878DB5D-0BEC-4F0A-900F-D697FB321A72}" srcOrd="1" destOrd="0" presId="urn:microsoft.com/office/officeart/2005/8/layout/chevron2"/>
    <dgm:cxn modelId="{53688960-2763-472B-B93F-E46ECFB101FF}" type="presParOf" srcId="{42702B68-9C4A-43C7-AD6E-3CAEF6FD27E8}" destId="{257590FB-C59F-466E-B1C4-A4B2E53953BD}" srcOrd="11" destOrd="0" presId="urn:microsoft.com/office/officeart/2005/8/layout/chevron2"/>
    <dgm:cxn modelId="{C22C5392-F952-4D0C-AEED-CDF1C4DAB903}" type="presParOf" srcId="{42702B68-9C4A-43C7-AD6E-3CAEF6FD27E8}" destId="{36BA0844-26F5-4FDF-9BA4-56263F53A96F}" srcOrd="12" destOrd="0" presId="urn:microsoft.com/office/officeart/2005/8/layout/chevron2"/>
    <dgm:cxn modelId="{67B39963-A075-4DE4-A4FB-CC3F9A728574}" type="presParOf" srcId="{36BA0844-26F5-4FDF-9BA4-56263F53A96F}" destId="{A856C37F-C778-4C0A-97D2-4D0EB3EA3761}" srcOrd="0" destOrd="0" presId="urn:microsoft.com/office/officeart/2005/8/layout/chevron2"/>
    <dgm:cxn modelId="{74307537-FD1A-44F5-ABC0-4F349AA3CD0F}" type="presParOf" srcId="{36BA0844-26F5-4FDF-9BA4-56263F53A96F}" destId="{62585818-F460-42E2-BFAA-EB9E0D220B80}" srcOrd="1" destOrd="0" presId="urn:microsoft.com/office/officeart/2005/8/layout/chevron2"/>
    <dgm:cxn modelId="{0140C2A0-79A3-442E-B789-EE23E4365678}" type="presParOf" srcId="{42702B68-9C4A-43C7-AD6E-3CAEF6FD27E8}" destId="{07A8BA36-290C-45E9-9CF5-EE6A3A43D2CB}" srcOrd="13" destOrd="0" presId="urn:microsoft.com/office/officeart/2005/8/layout/chevron2"/>
    <dgm:cxn modelId="{6255FD14-5A28-401C-B8DD-D87011F2740A}" type="presParOf" srcId="{42702B68-9C4A-43C7-AD6E-3CAEF6FD27E8}" destId="{AFB798CB-86B4-4E0B-99A8-37BB9F6266B1}" srcOrd="14" destOrd="0" presId="urn:microsoft.com/office/officeart/2005/8/layout/chevron2"/>
    <dgm:cxn modelId="{DB4988DC-F37F-4ECA-9FA5-18B382C368F7}" type="presParOf" srcId="{AFB798CB-86B4-4E0B-99A8-37BB9F6266B1}" destId="{FBF0E18F-EFE6-4E2C-B23E-B60F30858F7F}" srcOrd="0" destOrd="0" presId="urn:microsoft.com/office/officeart/2005/8/layout/chevron2"/>
    <dgm:cxn modelId="{9C4E57DD-0E2C-488E-BC66-D9B6896AEDDF}" type="presParOf" srcId="{AFB798CB-86B4-4E0B-99A8-37BB9F6266B1}" destId="{B67DD70B-4634-41D6-BD80-FEA92E7BC0EE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B04EF8-B9F1-43B3-82B7-48033F61889D}" type="doc">
      <dgm:prSet loTypeId="urn:microsoft.com/office/officeart/2005/8/layout/chevron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262775-FAF8-4B92-A2E9-29D318CE6860}">
      <dgm:prSet phldrT="[Текст]" phldr="1" custT="1"/>
      <dgm:spPr/>
      <dgm:t>
        <a:bodyPr/>
        <a:lstStyle/>
        <a:p>
          <a:endParaRPr lang="ru-RU" sz="2400"/>
        </a:p>
      </dgm:t>
    </dgm:pt>
    <dgm:pt modelId="{CAC4F9C5-7A8D-48FA-AFBD-41E7C4228723}" type="parTrans" cxnId="{E7F14DBE-A0C6-4513-8A46-754E19E87A8B}">
      <dgm:prSet/>
      <dgm:spPr/>
      <dgm:t>
        <a:bodyPr/>
        <a:lstStyle/>
        <a:p>
          <a:endParaRPr lang="ru-RU" sz="2400"/>
        </a:p>
      </dgm:t>
    </dgm:pt>
    <dgm:pt modelId="{57FB7217-E224-47ED-B01B-44D83248D3A4}" type="sibTrans" cxnId="{E7F14DBE-A0C6-4513-8A46-754E19E87A8B}">
      <dgm:prSet/>
      <dgm:spPr/>
      <dgm:t>
        <a:bodyPr/>
        <a:lstStyle/>
        <a:p>
          <a:endParaRPr lang="ru-RU" sz="2400"/>
        </a:p>
      </dgm:t>
    </dgm:pt>
    <dgm:pt modelId="{9E8F8DC0-D714-4570-B6EE-41699C2FF7FB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/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предварительный</a:t>
          </a:r>
          <a:endParaRPr lang="ru-RU" sz="2400" dirty="0"/>
        </a:p>
      </dgm:t>
    </dgm:pt>
    <dgm:pt modelId="{35910509-3299-40C0-8892-0D4BC547E423}" type="parTrans" cxnId="{4B356140-686F-41A0-91C2-0410CA236EFB}">
      <dgm:prSet/>
      <dgm:spPr/>
      <dgm:t>
        <a:bodyPr/>
        <a:lstStyle/>
        <a:p>
          <a:endParaRPr lang="ru-RU" sz="2400"/>
        </a:p>
      </dgm:t>
    </dgm:pt>
    <dgm:pt modelId="{DDFFFA65-CF98-4519-BCCD-30F03A2B48FE}" type="sibTrans" cxnId="{4B356140-686F-41A0-91C2-0410CA236EFB}">
      <dgm:prSet/>
      <dgm:spPr/>
      <dgm:t>
        <a:bodyPr/>
        <a:lstStyle/>
        <a:p>
          <a:endParaRPr lang="ru-RU" sz="2400"/>
        </a:p>
      </dgm:t>
    </dgm:pt>
    <dgm:pt modelId="{FE93D446-3AC0-4218-B193-2A129E06510F}">
      <dgm:prSet phldrT="[Текст]" phldr="1" custT="1"/>
      <dgm:spPr/>
      <dgm:t>
        <a:bodyPr/>
        <a:lstStyle/>
        <a:p>
          <a:endParaRPr lang="ru-RU" sz="2400"/>
        </a:p>
      </dgm:t>
    </dgm:pt>
    <dgm:pt modelId="{070DD6DD-AFD7-4111-AC10-A446005FBC41}" type="parTrans" cxnId="{DF04DCE8-17C9-4C3E-A5C3-417E5B5F8BEA}">
      <dgm:prSet/>
      <dgm:spPr/>
      <dgm:t>
        <a:bodyPr/>
        <a:lstStyle/>
        <a:p>
          <a:endParaRPr lang="ru-RU" sz="2400"/>
        </a:p>
      </dgm:t>
    </dgm:pt>
    <dgm:pt modelId="{A9F91CE6-963A-404A-A22A-81B15BDFE4C6}" type="sibTrans" cxnId="{DF04DCE8-17C9-4C3E-A5C3-417E5B5F8BEA}">
      <dgm:prSet/>
      <dgm:spPr/>
      <dgm:t>
        <a:bodyPr/>
        <a:lstStyle/>
        <a:p>
          <a:endParaRPr lang="ru-RU" sz="2400"/>
        </a:p>
      </dgm:t>
    </dgm:pt>
    <dgm:pt modelId="{E6C59B50-9605-452C-AB87-D66F2DF1ADE6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текущий</a:t>
          </a:r>
          <a:endParaRPr lang="ru-RU" sz="2400" dirty="0"/>
        </a:p>
      </dgm:t>
    </dgm:pt>
    <dgm:pt modelId="{4601DBBA-9D30-48D8-A61A-74E600540E55}" type="parTrans" cxnId="{FF58CBBA-B950-4F1C-A655-18576B3E02F5}">
      <dgm:prSet/>
      <dgm:spPr/>
      <dgm:t>
        <a:bodyPr/>
        <a:lstStyle/>
        <a:p>
          <a:endParaRPr lang="ru-RU" sz="2400"/>
        </a:p>
      </dgm:t>
    </dgm:pt>
    <dgm:pt modelId="{D8649595-064E-40B1-9001-B9FF053C98AE}" type="sibTrans" cxnId="{FF58CBBA-B950-4F1C-A655-18576B3E02F5}">
      <dgm:prSet/>
      <dgm:spPr/>
      <dgm:t>
        <a:bodyPr/>
        <a:lstStyle/>
        <a:p>
          <a:endParaRPr lang="ru-RU" sz="2400"/>
        </a:p>
      </dgm:t>
    </dgm:pt>
    <dgm:pt modelId="{8B3958D7-D314-480C-A4F4-0E002A3D5402}">
      <dgm:prSet phldrT="[Текст]" phldr="1" custT="1"/>
      <dgm:spPr/>
      <dgm:t>
        <a:bodyPr/>
        <a:lstStyle/>
        <a:p>
          <a:endParaRPr lang="ru-RU" sz="2400"/>
        </a:p>
      </dgm:t>
    </dgm:pt>
    <dgm:pt modelId="{91E8D10D-DE6B-428B-80E9-5607C4485128}" type="parTrans" cxnId="{12011808-FAA6-4A47-BABE-874A9A028F66}">
      <dgm:prSet/>
      <dgm:spPr/>
      <dgm:t>
        <a:bodyPr/>
        <a:lstStyle/>
        <a:p>
          <a:endParaRPr lang="ru-RU" sz="2400"/>
        </a:p>
      </dgm:t>
    </dgm:pt>
    <dgm:pt modelId="{B68ECE3B-7B2B-4D2A-8DEB-F80B80D71E71}" type="sibTrans" cxnId="{12011808-FAA6-4A47-BABE-874A9A028F66}">
      <dgm:prSet/>
      <dgm:spPr/>
      <dgm:t>
        <a:bodyPr/>
        <a:lstStyle/>
        <a:p>
          <a:endParaRPr lang="ru-RU" sz="2400"/>
        </a:p>
      </dgm:t>
    </dgm:pt>
    <dgm:pt modelId="{D0A9F780-F724-4658-91CA-DE8F7B73972E}">
      <dgm:prSet phldrT="[Текст]"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тематический</a:t>
          </a:r>
          <a:endParaRPr lang="ru-RU" sz="2400" dirty="0"/>
        </a:p>
      </dgm:t>
    </dgm:pt>
    <dgm:pt modelId="{5ED28470-6C14-4E01-9E39-2545DE080300}" type="parTrans" cxnId="{F654AA0D-59DD-4887-ADB9-EFCC722C0034}">
      <dgm:prSet/>
      <dgm:spPr/>
      <dgm:t>
        <a:bodyPr/>
        <a:lstStyle/>
        <a:p>
          <a:endParaRPr lang="ru-RU" sz="2400"/>
        </a:p>
      </dgm:t>
    </dgm:pt>
    <dgm:pt modelId="{3B09EAD8-C8E5-45E3-9C65-5E683E2BCA88}" type="sibTrans" cxnId="{F654AA0D-59DD-4887-ADB9-EFCC722C0034}">
      <dgm:prSet/>
      <dgm:spPr/>
      <dgm:t>
        <a:bodyPr/>
        <a:lstStyle/>
        <a:p>
          <a:endParaRPr lang="ru-RU" sz="2400"/>
        </a:p>
      </dgm:t>
    </dgm:pt>
    <dgm:pt modelId="{1D295DE7-C4A6-4D44-A84B-8CB5EE980D02}">
      <dgm:prSet custT="1"/>
      <dgm:spPr/>
      <dgm:t>
        <a:bodyPr/>
        <a:lstStyle/>
        <a:p>
          <a:endParaRPr lang="ru-RU" sz="2400"/>
        </a:p>
      </dgm:t>
    </dgm:pt>
    <dgm:pt modelId="{71E37218-A1CD-405E-83C5-425F56345D72}" type="parTrans" cxnId="{94425B71-936F-41BC-BD21-7B77341244FB}">
      <dgm:prSet/>
      <dgm:spPr/>
      <dgm:t>
        <a:bodyPr/>
        <a:lstStyle/>
        <a:p>
          <a:endParaRPr lang="ru-RU" sz="2400"/>
        </a:p>
      </dgm:t>
    </dgm:pt>
    <dgm:pt modelId="{4CB6678E-CCBF-42BD-AFFA-A10F954D87CC}" type="sibTrans" cxnId="{94425B71-936F-41BC-BD21-7B77341244FB}">
      <dgm:prSet/>
      <dgm:spPr/>
      <dgm:t>
        <a:bodyPr/>
        <a:lstStyle/>
        <a:p>
          <a:endParaRPr lang="ru-RU" sz="2400"/>
        </a:p>
      </dgm:t>
    </dgm:pt>
    <dgm:pt modelId="{AB038C62-E3F7-42A3-98FE-537FF6F0B921}">
      <dgm:prSet custT="1"/>
      <dgm:spPr/>
      <dgm:t>
        <a:bodyPr/>
        <a:lstStyle/>
        <a:p>
          <a:endParaRPr lang="ru-RU" sz="2400"/>
        </a:p>
      </dgm:t>
    </dgm:pt>
    <dgm:pt modelId="{B1EEE3B7-2B52-4E21-90C6-13B27793A849}" type="parTrans" cxnId="{B14F2C32-43FC-4B46-9866-5CC8057ADF4E}">
      <dgm:prSet/>
      <dgm:spPr/>
      <dgm:t>
        <a:bodyPr/>
        <a:lstStyle/>
        <a:p>
          <a:endParaRPr lang="ru-RU" sz="2400"/>
        </a:p>
      </dgm:t>
    </dgm:pt>
    <dgm:pt modelId="{71090EBB-A218-447B-9FD6-81287DB97073}" type="sibTrans" cxnId="{B14F2C32-43FC-4B46-9866-5CC8057ADF4E}">
      <dgm:prSet/>
      <dgm:spPr/>
      <dgm:t>
        <a:bodyPr/>
        <a:lstStyle/>
        <a:p>
          <a:endParaRPr lang="ru-RU" sz="2400"/>
        </a:p>
      </dgm:t>
    </dgm:pt>
    <dgm:pt modelId="{1359F0A5-C7FA-4164-B777-DA15CE134783}">
      <dgm:prSet custT="1"/>
      <dgm:spPr/>
      <dgm:t>
        <a:bodyPr/>
        <a:lstStyle/>
        <a:p>
          <a:endParaRPr lang="ru-RU" sz="2400"/>
        </a:p>
      </dgm:t>
    </dgm:pt>
    <dgm:pt modelId="{07F77414-B911-4D86-A300-5C2308BBE918}" type="parTrans" cxnId="{B863DF94-F93C-45AF-8E4D-8ADE2BC9F9F8}">
      <dgm:prSet/>
      <dgm:spPr/>
      <dgm:t>
        <a:bodyPr/>
        <a:lstStyle/>
        <a:p>
          <a:endParaRPr lang="ru-RU" sz="2400"/>
        </a:p>
      </dgm:t>
    </dgm:pt>
    <dgm:pt modelId="{DAB3482E-4E1D-4C7B-BD13-50525A820CF3}" type="sibTrans" cxnId="{B863DF94-F93C-45AF-8E4D-8ADE2BC9F9F8}">
      <dgm:prSet/>
      <dgm:spPr/>
      <dgm:t>
        <a:bodyPr/>
        <a:lstStyle/>
        <a:p>
          <a:endParaRPr lang="ru-RU" sz="2400"/>
        </a:p>
      </dgm:t>
    </dgm:pt>
    <dgm:pt modelId="{9CD5D9A9-153F-4EA9-B5C2-D05DF73C2B6F}">
      <dgm:prSet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рубежный</a:t>
          </a:r>
          <a:endParaRPr lang="ru-RU" sz="2400" dirty="0"/>
        </a:p>
      </dgm:t>
    </dgm:pt>
    <dgm:pt modelId="{77E05F5A-CEF3-497F-A95D-ECEC089CD293}" type="parTrans" cxnId="{CF99EDA5-E982-4201-8852-D15A6C4BC621}">
      <dgm:prSet/>
      <dgm:spPr/>
      <dgm:t>
        <a:bodyPr/>
        <a:lstStyle/>
        <a:p>
          <a:endParaRPr lang="ru-RU" sz="2400"/>
        </a:p>
      </dgm:t>
    </dgm:pt>
    <dgm:pt modelId="{B221A1DC-9EA5-4ED6-AC0C-BD1E8EC85F40}" type="sibTrans" cxnId="{CF99EDA5-E982-4201-8852-D15A6C4BC621}">
      <dgm:prSet/>
      <dgm:spPr/>
      <dgm:t>
        <a:bodyPr/>
        <a:lstStyle/>
        <a:p>
          <a:endParaRPr lang="ru-RU" sz="2400"/>
        </a:p>
      </dgm:t>
    </dgm:pt>
    <dgm:pt modelId="{407DA73F-1F04-4F9E-ADA0-16C59CB93DCF}">
      <dgm:prSet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итоговый</a:t>
          </a:r>
          <a:endParaRPr lang="ru-RU" sz="2400" dirty="0"/>
        </a:p>
      </dgm:t>
    </dgm:pt>
    <dgm:pt modelId="{59617F8A-D612-4B05-B204-FE93A54189E2}" type="parTrans" cxnId="{0766A5A2-7FC0-4F63-BE7A-EE8384A1B61A}">
      <dgm:prSet/>
      <dgm:spPr/>
      <dgm:t>
        <a:bodyPr/>
        <a:lstStyle/>
        <a:p>
          <a:endParaRPr lang="ru-RU" sz="2400"/>
        </a:p>
      </dgm:t>
    </dgm:pt>
    <dgm:pt modelId="{CD8A62BC-8D6B-4FCD-A8D0-D65C7AD520FE}" type="sibTrans" cxnId="{0766A5A2-7FC0-4F63-BE7A-EE8384A1B61A}">
      <dgm:prSet/>
      <dgm:spPr/>
      <dgm:t>
        <a:bodyPr/>
        <a:lstStyle/>
        <a:p>
          <a:endParaRPr lang="ru-RU" sz="2400"/>
        </a:p>
      </dgm:t>
    </dgm:pt>
    <dgm:pt modelId="{5BCB61B5-066D-4B56-8E23-1B9D45999F1C}">
      <dgm:prSet custT="1"/>
      <dgm:spPr/>
      <dgm:t>
        <a:bodyPr/>
        <a:lstStyle/>
        <a:p>
          <a:r>
            <a: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rPr>
            <a:t>выпускной</a:t>
          </a:r>
          <a:endParaRPr lang="ru-RU" sz="2400" dirty="0"/>
        </a:p>
      </dgm:t>
    </dgm:pt>
    <dgm:pt modelId="{7E974798-F211-4F74-B8CA-226C17E224A8}" type="parTrans" cxnId="{74087EF3-DC07-4EA7-AD24-979AD863C533}">
      <dgm:prSet/>
      <dgm:spPr/>
      <dgm:t>
        <a:bodyPr/>
        <a:lstStyle/>
        <a:p>
          <a:endParaRPr lang="ru-RU" sz="2400"/>
        </a:p>
      </dgm:t>
    </dgm:pt>
    <dgm:pt modelId="{F69115F1-9C44-41C1-9665-1BBB4CE6F82C}" type="sibTrans" cxnId="{74087EF3-DC07-4EA7-AD24-979AD863C533}">
      <dgm:prSet/>
      <dgm:spPr/>
      <dgm:t>
        <a:bodyPr/>
        <a:lstStyle/>
        <a:p>
          <a:endParaRPr lang="ru-RU" sz="2400"/>
        </a:p>
      </dgm:t>
    </dgm:pt>
    <dgm:pt modelId="{BFB2DF27-C29D-4EBD-819E-2F8773005730}" type="pres">
      <dgm:prSet presAssocID="{D4B04EF8-B9F1-43B3-82B7-48033F61889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C60316-6FC2-4C0B-8A1D-2F8A3D44EDCF}" type="pres">
      <dgm:prSet presAssocID="{0A262775-FAF8-4B92-A2E9-29D318CE6860}" presName="composite" presStyleCnt="0"/>
      <dgm:spPr/>
    </dgm:pt>
    <dgm:pt modelId="{D07D66A4-BD84-499C-A224-B087AF920EDB}" type="pres">
      <dgm:prSet presAssocID="{0A262775-FAF8-4B92-A2E9-29D318CE6860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ACFC9-2704-4472-8F68-16EDB0830841}" type="pres">
      <dgm:prSet presAssocID="{0A262775-FAF8-4B92-A2E9-29D318CE6860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3397A-8AE6-4201-845E-2883EA870394}" type="pres">
      <dgm:prSet presAssocID="{57FB7217-E224-47ED-B01B-44D83248D3A4}" presName="sp" presStyleCnt="0"/>
      <dgm:spPr/>
    </dgm:pt>
    <dgm:pt modelId="{D143BEE5-DF2E-4CFB-82CF-62C2AEE52711}" type="pres">
      <dgm:prSet presAssocID="{FE93D446-3AC0-4218-B193-2A129E06510F}" presName="composite" presStyleCnt="0"/>
      <dgm:spPr/>
    </dgm:pt>
    <dgm:pt modelId="{02A715AE-4B2F-4891-9324-358A367038C0}" type="pres">
      <dgm:prSet presAssocID="{FE93D446-3AC0-4218-B193-2A129E06510F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FA791D-EB6A-409B-8691-14C5AB2A2880}" type="pres">
      <dgm:prSet presAssocID="{FE93D446-3AC0-4218-B193-2A129E06510F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915ECF-3939-40EA-9C3E-EB4CE4ECF6D3}" type="pres">
      <dgm:prSet presAssocID="{A9F91CE6-963A-404A-A22A-81B15BDFE4C6}" presName="sp" presStyleCnt="0"/>
      <dgm:spPr/>
    </dgm:pt>
    <dgm:pt modelId="{A94A2604-3883-4F5E-A745-DAAF1B5EE80B}" type="pres">
      <dgm:prSet presAssocID="{8B3958D7-D314-480C-A4F4-0E002A3D5402}" presName="composite" presStyleCnt="0"/>
      <dgm:spPr/>
    </dgm:pt>
    <dgm:pt modelId="{BCA60C41-829A-40DC-9270-FB5DFAB08DA5}" type="pres">
      <dgm:prSet presAssocID="{8B3958D7-D314-480C-A4F4-0E002A3D540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90F80-477C-4E04-B66C-375B5DCE6BE8}" type="pres">
      <dgm:prSet presAssocID="{8B3958D7-D314-480C-A4F4-0E002A3D540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54A4D-D985-456F-AEE1-3E6EC9F497A9}" type="pres">
      <dgm:prSet presAssocID="{B68ECE3B-7B2B-4D2A-8DEB-F80B80D71E71}" presName="sp" presStyleCnt="0"/>
      <dgm:spPr/>
    </dgm:pt>
    <dgm:pt modelId="{8B1DA67A-E0A6-47CE-AFD2-6980D52139F0}" type="pres">
      <dgm:prSet presAssocID="{1D295DE7-C4A6-4D44-A84B-8CB5EE980D02}" presName="composite" presStyleCnt="0"/>
      <dgm:spPr/>
    </dgm:pt>
    <dgm:pt modelId="{B9487FDB-EAAC-4857-8F8A-E453A4B5BFA7}" type="pres">
      <dgm:prSet presAssocID="{1D295DE7-C4A6-4D44-A84B-8CB5EE980D02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B06854-25B7-44C6-8932-0B639DC23B4F}" type="pres">
      <dgm:prSet presAssocID="{1D295DE7-C4A6-4D44-A84B-8CB5EE980D02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36EDA-C0DB-46C9-B94D-C2DC8B62A825}" type="pres">
      <dgm:prSet presAssocID="{4CB6678E-CCBF-42BD-AFFA-A10F954D87CC}" presName="sp" presStyleCnt="0"/>
      <dgm:spPr/>
    </dgm:pt>
    <dgm:pt modelId="{8B3F44FA-8092-49EA-A12A-0D2C1A30BC1B}" type="pres">
      <dgm:prSet presAssocID="{AB038C62-E3F7-42A3-98FE-537FF6F0B921}" presName="composite" presStyleCnt="0"/>
      <dgm:spPr/>
    </dgm:pt>
    <dgm:pt modelId="{CF48D893-D279-48E2-9539-68CEE43D79CF}" type="pres">
      <dgm:prSet presAssocID="{AB038C62-E3F7-42A3-98FE-537FF6F0B92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CAF66-D47F-439C-91EA-4D41D73C6B9D}" type="pres">
      <dgm:prSet presAssocID="{AB038C62-E3F7-42A3-98FE-537FF6F0B921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0283FE-4394-4E23-BC42-542B1104BB80}" type="pres">
      <dgm:prSet presAssocID="{71090EBB-A218-447B-9FD6-81287DB97073}" presName="sp" presStyleCnt="0"/>
      <dgm:spPr/>
    </dgm:pt>
    <dgm:pt modelId="{3497F61E-F313-4D97-ACA3-0BC7E9FDE9E2}" type="pres">
      <dgm:prSet presAssocID="{1359F0A5-C7FA-4164-B777-DA15CE134783}" presName="composite" presStyleCnt="0"/>
      <dgm:spPr/>
    </dgm:pt>
    <dgm:pt modelId="{88039350-5783-4D1A-8B6C-4CA2F71C9EDC}" type="pres">
      <dgm:prSet presAssocID="{1359F0A5-C7FA-4164-B777-DA15CE13478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7C8416-FC4A-42E1-9F34-2DFF365A0226}" type="pres">
      <dgm:prSet presAssocID="{1359F0A5-C7FA-4164-B777-DA15CE13478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425B71-936F-41BC-BD21-7B77341244FB}" srcId="{D4B04EF8-B9F1-43B3-82B7-48033F61889D}" destId="{1D295DE7-C4A6-4D44-A84B-8CB5EE980D02}" srcOrd="3" destOrd="0" parTransId="{71E37218-A1CD-405E-83C5-425F56345D72}" sibTransId="{4CB6678E-CCBF-42BD-AFFA-A10F954D87CC}"/>
    <dgm:cxn modelId="{2C4A12F9-B503-450D-B91D-927E0BA16EAF}" type="presOf" srcId="{1D295DE7-C4A6-4D44-A84B-8CB5EE980D02}" destId="{B9487FDB-EAAC-4857-8F8A-E453A4B5BFA7}" srcOrd="0" destOrd="0" presId="urn:microsoft.com/office/officeart/2005/8/layout/chevron2"/>
    <dgm:cxn modelId="{CF99EDA5-E982-4201-8852-D15A6C4BC621}" srcId="{1D295DE7-C4A6-4D44-A84B-8CB5EE980D02}" destId="{9CD5D9A9-153F-4EA9-B5C2-D05DF73C2B6F}" srcOrd="0" destOrd="0" parTransId="{77E05F5A-CEF3-497F-A95D-ECEC089CD293}" sibTransId="{B221A1DC-9EA5-4ED6-AC0C-BD1E8EC85F40}"/>
    <dgm:cxn modelId="{E7F14DBE-A0C6-4513-8A46-754E19E87A8B}" srcId="{D4B04EF8-B9F1-43B3-82B7-48033F61889D}" destId="{0A262775-FAF8-4B92-A2E9-29D318CE6860}" srcOrd="0" destOrd="0" parTransId="{CAC4F9C5-7A8D-48FA-AFBD-41E7C4228723}" sibTransId="{57FB7217-E224-47ED-B01B-44D83248D3A4}"/>
    <dgm:cxn modelId="{F654AA0D-59DD-4887-ADB9-EFCC722C0034}" srcId="{8B3958D7-D314-480C-A4F4-0E002A3D5402}" destId="{D0A9F780-F724-4658-91CA-DE8F7B73972E}" srcOrd="0" destOrd="0" parTransId="{5ED28470-6C14-4E01-9E39-2545DE080300}" sibTransId="{3B09EAD8-C8E5-45E3-9C65-5E683E2BCA88}"/>
    <dgm:cxn modelId="{A5B1AECB-7596-4C2C-8418-5887E941730D}" type="presOf" srcId="{5BCB61B5-066D-4B56-8E23-1B9D45999F1C}" destId="{D37C8416-FC4A-42E1-9F34-2DFF365A0226}" srcOrd="0" destOrd="0" presId="urn:microsoft.com/office/officeart/2005/8/layout/chevron2"/>
    <dgm:cxn modelId="{87ADD159-5394-42D8-9234-1CC4BFC41C4F}" type="presOf" srcId="{D0A9F780-F724-4658-91CA-DE8F7B73972E}" destId="{12390F80-477C-4E04-B66C-375B5DCE6BE8}" srcOrd="0" destOrd="0" presId="urn:microsoft.com/office/officeart/2005/8/layout/chevron2"/>
    <dgm:cxn modelId="{DDF07EC9-D202-435F-800A-D1BFCEA36254}" type="presOf" srcId="{1359F0A5-C7FA-4164-B777-DA15CE134783}" destId="{88039350-5783-4D1A-8B6C-4CA2F71C9EDC}" srcOrd="0" destOrd="0" presId="urn:microsoft.com/office/officeart/2005/8/layout/chevron2"/>
    <dgm:cxn modelId="{0766A5A2-7FC0-4F63-BE7A-EE8384A1B61A}" srcId="{AB038C62-E3F7-42A3-98FE-537FF6F0B921}" destId="{407DA73F-1F04-4F9E-ADA0-16C59CB93DCF}" srcOrd="0" destOrd="0" parTransId="{59617F8A-D612-4B05-B204-FE93A54189E2}" sibTransId="{CD8A62BC-8D6B-4FCD-A8D0-D65C7AD520FE}"/>
    <dgm:cxn modelId="{B14F2C32-43FC-4B46-9866-5CC8057ADF4E}" srcId="{D4B04EF8-B9F1-43B3-82B7-48033F61889D}" destId="{AB038C62-E3F7-42A3-98FE-537FF6F0B921}" srcOrd="4" destOrd="0" parTransId="{B1EEE3B7-2B52-4E21-90C6-13B27793A849}" sibTransId="{71090EBB-A218-447B-9FD6-81287DB97073}"/>
    <dgm:cxn modelId="{DA46D84E-220E-4D68-A619-0F76DA367073}" type="presOf" srcId="{407DA73F-1F04-4F9E-ADA0-16C59CB93DCF}" destId="{A5ACAF66-D47F-439C-91EA-4D41D73C6B9D}" srcOrd="0" destOrd="0" presId="urn:microsoft.com/office/officeart/2005/8/layout/chevron2"/>
    <dgm:cxn modelId="{B863DF94-F93C-45AF-8E4D-8ADE2BC9F9F8}" srcId="{D4B04EF8-B9F1-43B3-82B7-48033F61889D}" destId="{1359F0A5-C7FA-4164-B777-DA15CE134783}" srcOrd="5" destOrd="0" parTransId="{07F77414-B911-4D86-A300-5C2308BBE918}" sibTransId="{DAB3482E-4E1D-4C7B-BD13-50525A820CF3}"/>
    <dgm:cxn modelId="{3DE40A42-EE1F-4B44-AC87-A22BA3446134}" type="presOf" srcId="{0A262775-FAF8-4B92-A2E9-29D318CE6860}" destId="{D07D66A4-BD84-499C-A224-B087AF920EDB}" srcOrd="0" destOrd="0" presId="urn:microsoft.com/office/officeart/2005/8/layout/chevron2"/>
    <dgm:cxn modelId="{C7E46853-F77C-4C91-802C-38FCF8C09EA2}" type="presOf" srcId="{FE93D446-3AC0-4218-B193-2A129E06510F}" destId="{02A715AE-4B2F-4891-9324-358A367038C0}" srcOrd="0" destOrd="0" presId="urn:microsoft.com/office/officeart/2005/8/layout/chevron2"/>
    <dgm:cxn modelId="{FE2B1E7E-5A05-4CF9-8F59-DD997AFD4774}" type="presOf" srcId="{D4B04EF8-B9F1-43B3-82B7-48033F61889D}" destId="{BFB2DF27-C29D-4EBD-819E-2F8773005730}" srcOrd="0" destOrd="0" presId="urn:microsoft.com/office/officeart/2005/8/layout/chevron2"/>
    <dgm:cxn modelId="{12011808-FAA6-4A47-BABE-874A9A028F66}" srcId="{D4B04EF8-B9F1-43B3-82B7-48033F61889D}" destId="{8B3958D7-D314-480C-A4F4-0E002A3D5402}" srcOrd="2" destOrd="0" parTransId="{91E8D10D-DE6B-428B-80E9-5607C4485128}" sibTransId="{B68ECE3B-7B2B-4D2A-8DEB-F80B80D71E71}"/>
    <dgm:cxn modelId="{4B356140-686F-41A0-91C2-0410CA236EFB}" srcId="{0A262775-FAF8-4B92-A2E9-29D318CE6860}" destId="{9E8F8DC0-D714-4570-B6EE-41699C2FF7FB}" srcOrd="0" destOrd="0" parTransId="{35910509-3299-40C0-8892-0D4BC547E423}" sibTransId="{DDFFFA65-CF98-4519-BCCD-30F03A2B48FE}"/>
    <dgm:cxn modelId="{584D3261-C9BF-450F-948D-60F36C83A3A1}" type="presOf" srcId="{9CD5D9A9-153F-4EA9-B5C2-D05DF73C2B6F}" destId="{68B06854-25B7-44C6-8932-0B639DC23B4F}" srcOrd="0" destOrd="0" presId="urn:microsoft.com/office/officeart/2005/8/layout/chevron2"/>
    <dgm:cxn modelId="{FF58CBBA-B950-4F1C-A655-18576B3E02F5}" srcId="{FE93D446-3AC0-4218-B193-2A129E06510F}" destId="{E6C59B50-9605-452C-AB87-D66F2DF1ADE6}" srcOrd="0" destOrd="0" parTransId="{4601DBBA-9D30-48D8-A61A-74E600540E55}" sibTransId="{D8649595-064E-40B1-9001-B9FF053C98AE}"/>
    <dgm:cxn modelId="{27A6BF5B-573C-468A-8BEB-D652851184EC}" type="presOf" srcId="{AB038C62-E3F7-42A3-98FE-537FF6F0B921}" destId="{CF48D893-D279-48E2-9539-68CEE43D79CF}" srcOrd="0" destOrd="0" presId="urn:microsoft.com/office/officeart/2005/8/layout/chevron2"/>
    <dgm:cxn modelId="{9180CD5C-9154-4FDB-9DBD-6DE822A9479A}" type="presOf" srcId="{9E8F8DC0-D714-4570-B6EE-41699C2FF7FB}" destId="{A11ACFC9-2704-4472-8F68-16EDB0830841}" srcOrd="0" destOrd="0" presId="urn:microsoft.com/office/officeart/2005/8/layout/chevron2"/>
    <dgm:cxn modelId="{E1EDA1B3-FAC9-4CC5-9B66-FB1CA7152819}" type="presOf" srcId="{8B3958D7-D314-480C-A4F4-0E002A3D5402}" destId="{BCA60C41-829A-40DC-9270-FB5DFAB08DA5}" srcOrd="0" destOrd="0" presId="urn:microsoft.com/office/officeart/2005/8/layout/chevron2"/>
    <dgm:cxn modelId="{74087EF3-DC07-4EA7-AD24-979AD863C533}" srcId="{1359F0A5-C7FA-4164-B777-DA15CE134783}" destId="{5BCB61B5-066D-4B56-8E23-1B9D45999F1C}" srcOrd="0" destOrd="0" parTransId="{7E974798-F211-4F74-B8CA-226C17E224A8}" sibTransId="{F69115F1-9C44-41C1-9665-1BBB4CE6F82C}"/>
    <dgm:cxn modelId="{DF04DCE8-17C9-4C3E-A5C3-417E5B5F8BEA}" srcId="{D4B04EF8-B9F1-43B3-82B7-48033F61889D}" destId="{FE93D446-3AC0-4218-B193-2A129E06510F}" srcOrd="1" destOrd="0" parTransId="{070DD6DD-AFD7-4111-AC10-A446005FBC41}" sibTransId="{A9F91CE6-963A-404A-A22A-81B15BDFE4C6}"/>
    <dgm:cxn modelId="{1638FD55-0D4C-485A-AE30-A37EB2AE9DBD}" type="presOf" srcId="{E6C59B50-9605-452C-AB87-D66F2DF1ADE6}" destId="{7EFA791D-EB6A-409B-8691-14C5AB2A2880}" srcOrd="0" destOrd="0" presId="urn:microsoft.com/office/officeart/2005/8/layout/chevron2"/>
    <dgm:cxn modelId="{9B243530-7DA2-4300-9D9E-297DB9573864}" type="presParOf" srcId="{BFB2DF27-C29D-4EBD-819E-2F8773005730}" destId="{26C60316-6FC2-4C0B-8A1D-2F8A3D44EDCF}" srcOrd="0" destOrd="0" presId="urn:microsoft.com/office/officeart/2005/8/layout/chevron2"/>
    <dgm:cxn modelId="{FD194AED-8972-477A-9CC9-4A48B9A7EF50}" type="presParOf" srcId="{26C60316-6FC2-4C0B-8A1D-2F8A3D44EDCF}" destId="{D07D66A4-BD84-499C-A224-B087AF920EDB}" srcOrd="0" destOrd="0" presId="urn:microsoft.com/office/officeart/2005/8/layout/chevron2"/>
    <dgm:cxn modelId="{3415CFD7-9AEB-466C-95B9-EDC875234777}" type="presParOf" srcId="{26C60316-6FC2-4C0B-8A1D-2F8A3D44EDCF}" destId="{A11ACFC9-2704-4472-8F68-16EDB0830841}" srcOrd="1" destOrd="0" presId="urn:microsoft.com/office/officeart/2005/8/layout/chevron2"/>
    <dgm:cxn modelId="{C17062F7-5327-4467-8574-21FC1D26B476}" type="presParOf" srcId="{BFB2DF27-C29D-4EBD-819E-2F8773005730}" destId="{5C63397A-8AE6-4201-845E-2883EA870394}" srcOrd="1" destOrd="0" presId="urn:microsoft.com/office/officeart/2005/8/layout/chevron2"/>
    <dgm:cxn modelId="{E5B14382-70DC-4BAE-BB68-0545A6DD7ABE}" type="presParOf" srcId="{BFB2DF27-C29D-4EBD-819E-2F8773005730}" destId="{D143BEE5-DF2E-4CFB-82CF-62C2AEE52711}" srcOrd="2" destOrd="0" presId="urn:microsoft.com/office/officeart/2005/8/layout/chevron2"/>
    <dgm:cxn modelId="{F05914B9-243D-4321-84DF-B21EBCFE0BBB}" type="presParOf" srcId="{D143BEE5-DF2E-4CFB-82CF-62C2AEE52711}" destId="{02A715AE-4B2F-4891-9324-358A367038C0}" srcOrd="0" destOrd="0" presId="urn:microsoft.com/office/officeart/2005/8/layout/chevron2"/>
    <dgm:cxn modelId="{719D7D45-2329-4645-B18D-AA56723FB9A0}" type="presParOf" srcId="{D143BEE5-DF2E-4CFB-82CF-62C2AEE52711}" destId="{7EFA791D-EB6A-409B-8691-14C5AB2A2880}" srcOrd="1" destOrd="0" presId="urn:microsoft.com/office/officeart/2005/8/layout/chevron2"/>
    <dgm:cxn modelId="{2884F07F-23E6-465B-9E00-104A108D048F}" type="presParOf" srcId="{BFB2DF27-C29D-4EBD-819E-2F8773005730}" destId="{53915ECF-3939-40EA-9C3E-EB4CE4ECF6D3}" srcOrd="3" destOrd="0" presId="urn:microsoft.com/office/officeart/2005/8/layout/chevron2"/>
    <dgm:cxn modelId="{78A77DC7-4EE7-40DF-A189-B82F2D3806D2}" type="presParOf" srcId="{BFB2DF27-C29D-4EBD-819E-2F8773005730}" destId="{A94A2604-3883-4F5E-A745-DAAF1B5EE80B}" srcOrd="4" destOrd="0" presId="urn:microsoft.com/office/officeart/2005/8/layout/chevron2"/>
    <dgm:cxn modelId="{DDE08627-630A-415D-9671-4A6EB74C338F}" type="presParOf" srcId="{A94A2604-3883-4F5E-A745-DAAF1B5EE80B}" destId="{BCA60C41-829A-40DC-9270-FB5DFAB08DA5}" srcOrd="0" destOrd="0" presId="urn:microsoft.com/office/officeart/2005/8/layout/chevron2"/>
    <dgm:cxn modelId="{0FCA8365-305D-4C42-B937-EE4D999150F7}" type="presParOf" srcId="{A94A2604-3883-4F5E-A745-DAAF1B5EE80B}" destId="{12390F80-477C-4E04-B66C-375B5DCE6BE8}" srcOrd="1" destOrd="0" presId="urn:microsoft.com/office/officeart/2005/8/layout/chevron2"/>
    <dgm:cxn modelId="{11474708-86EB-4E12-AF7F-F512857EDEEE}" type="presParOf" srcId="{BFB2DF27-C29D-4EBD-819E-2F8773005730}" destId="{FA654A4D-D985-456F-AEE1-3E6EC9F497A9}" srcOrd="5" destOrd="0" presId="urn:microsoft.com/office/officeart/2005/8/layout/chevron2"/>
    <dgm:cxn modelId="{90ACE66B-0B70-4825-A549-DB8D69C8B525}" type="presParOf" srcId="{BFB2DF27-C29D-4EBD-819E-2F8773005730}" destId="{8B1DA67A-E0A6-47CE-AFD2-6980D52139F0}" srcOrd="6" destOrd="0" presId="urn:microsoft.com/office/officeart/2005/8/layout/chevron2"/>
    <dgm:cxn modelId="{335A5852-C374-44B3-B8C2-A853EFE555AE}" type="presParOf" srcId="{8B1DA67A-E0A6-47CE-AFD2-6980D52139F0}" destId="{B9487FDB-EAAC-4857-8F8A-E453A4B5BFA7}" srcOrd="0" destOrd="0" presId="urn:microsoft.com/office/officeart/2005/8/layout/chevron2"/>
    <dgm:cxn modelId="{B2A80D1B-FCF5-48AC-AFE2-03BAC7CC32F6}" type="presParOf" srcId="{8B1DA67A-E0A6-47CE-AFD2-6980D52139F0}" destId="{68B06854-25B7-44C6-8932-0B639DC23B4F}" srcOrd="1" destOrd="0" presId="urn:microsoft.com/office/officeart/2005/8/layout/chevron2"/>
    <dgm:cxn modelId="{3C77AF2B-8740-4260-9FDD-857F06751282}" type="presParOf" srcId="{BFB2DF27-C29D-4EBD-819E-2F8773005730}" destId="{E1536EDA-C0DB-46C9-B94D-C2DC8B62A825}" srcOrd="7" destOrd="0" presId="urn:microsoft.com/office/officeart/2005/8/layout/chevron2"/>
    <dgm:cxn modelId="{82A3DA84-443F-4BAA-B4AE-B72B5914306A}" type="presParOf" srcId="{BFB2DF27-C29D-4EBD-819E-2F8773005730}" destId="{8B3F44FA-8092-49EA-A12A-0D2C1A30BC1B}" srcOrd="8" destOrd="0" presId="urn:microsoft.com/office/officeart/2005/8/layout/chevron2"/>
    <dgm:cxn modelId="{DD306979-123F-4615-B12C-25DAC5347BF9}" type="presParOf" srcId="{8B3F44FA-8092-49EA-A12A-0D2C1A30BC1B}" destId="{CF48D893-D279-48E2-9539-68CEE43D79CF}" srcOrd="0" destOrd="0" presId="urn:microsoft.com/office/officeart/2005/8/layout/chevron2"/>
    <dgm:cxn modelId="{3A21A08F-5E04-4C69-9245-A922F99A8767}" type="presParOf" srcId="{8B3F44FA-8092-49EA-A12A-0D2C1A30BC1B}" destId="{A5ACAF66-D47F-439C-91EA-4D41D73C6B9D}" srcOrd="1" destOrd="0" presId="urn:microsoft.com/office/officeart/2005/8/layout/chevron2"/>
    <dgm:cxn modelId="{F799D9A0-DBF2-47C0-BB1E-53A150967550}" type="presParOf" srcId="{BFB2DF27-C29D-4EBD-819E-2F8773005730}" destId="{AD0283FE-4394-4E23-BC42-542B1104BB80}" srcOrd="9" destOrd="0" presId="urn:microsoft.com/office/officeart/2005/8/layout/chevron2"/>
    <dgm:cxn modelId="{0D8F8CCA-14EB-46DA-A7EC-088756DDE8F5}" type="presParOf" srcId="{BFB2DF27-C29D-4EBD-819E-2F8773005730}" destId="{3497F61E-F313-4D97-ACA3-0BC7E9FDE9E2}" srcOrd="10" destOrd="0" presId="urn:microsoft.com/office/officeart/2005/8/layout/chevron2"/>
    <dgm:cxn modelId="{B8CA0806-92F1-4FC9-9AB1-FDAF692F52E2}" type="presParOf" srcId="{3497F61E-F313-4D97-ACA3-0BC7E9FDE9E2}" destId="{88039350-5783-4D1A-8B6C-4CA2F71C9EDC}" srcOrd="0" destOrd="0" presId="urn:microsoft.com/office/officeart/2005/8/layout/chevron2"/>
    <dgm:cxn modelId="{9C8FA1CE-9167-4710-B648-2EC36E325C6D}" type="presParOf" srcId="{3497F61E-F313-4D97-ACA3-0BC7E9FDE9E2}" destId="{D37C8416-FC4A-42E1-9F34-2DFF365A0226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6B3495-A064-4571-8DCF-B35A64BE754F}" type="doc">
      <dgm:prSet loTypeId="urn:microsoft.com/office/officeart/2005/8/layout/vProcess5" loCatId="process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00935631-FFCC-4BA9-93D4-7476DC503CC9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/>
            <a:t>1. Постановка целей</a:t>
          </a:r>
          <a:endParaRPr lang="ru-RU" sz="2000" b="1" dirty="0"/>
        </a:p>
      </dgm:t>
    </dgm:pt>
    <dgm:pt modelId="{F1BB1875-08C5-4DCA-9209-85E4B6F911D6}" type="parTrans" cxnId="{9AFFE975-814A-4F14-BF09-AEB76078D9CA}">
      <dgm:prSet/>
      <dgm:spPr/>
      <dgm:t>
        <a:bodyPr/>
        <a:lstStyle/>
        <a:p>
          <a:endParaRPr lang="ru-RU"/>
        </a:p>
      </dgm:t>
    </dgm:pt>
    <dgm:pt modelId="{FE24D56E-C113-4017-A901-4E5982E72736}" type="sibTrans" cxnId="{9AFFE975-814A-4F14-BF09-AEB76078D9CA}">
      <dgm:prSet/>
      <dgm:spPr>
        <a:solidFill>
          <a:schemeClr val="tx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10E2FB94-4CBF-4C90-8795-B74541181E5D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/>
            <a:t>2. Организация работы с учетом подготовки каждого обучающегося. </a:t>
          </a:r>
          <a:endParaRPr lang="ru-RU" sz="2000" b="1" dirty="0"/>
        </a:p>
      </dgm:t>
    </dgm:pt>
    <dgm:pt modelId="{80C4F76D-2064-4937-9FF6-1C022CEBFC54}" type="parTrans" cxnId="{FAD0F372-6EB6-4C37-973A-3E8050734146}">
      <dgm:prSet/>
      <dgm:spPr/>
      <dgm:t>
        <a:bodyPr/>
        <a:lstStyle/>
        <a:p>
          <a:endParaRPr lang="ru-RU"/>
        </a:p>
      </dgm:t>
    </dgm:pt>
    <dgm:pt modelId="{F1961A77-8D2C-43B4-93A6-651FD6E29467}" type="sibTrans" cxnId="{FAD0F372-6EB6-4C37-973A-3E8050734146}">
      <dgm:prSet/>
      <dgm:spPr>
        <a:solidFill>
          <a:schemeClr val="tx1">
            <a:alpha val="90000"/>
          </a:schemeClr>
        </a:solidFill>
      </dgm:spPr>
      <dgm:t>
        <a:bodyPr/>
        <a:lstStyle/>
        <a:p>
          <a:endParaRPr lang="ru-RU"/>
        </a:p>
      </dgm:t>
    </dgm:pt>
    <dgm:pt modelId="{58D3BEC8-70F8-43B0-A782-49115B7C9F31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/>
            <a:t>3. Подведение итогов</a:t>
          </a:r>
          <a:r>
            <a:rPr lang="ru-RU" sz="1500" b="1" dirty="0" smtClean="0"/>
            <a:t>. </a:t>
          </a:r>
          <a:endParaRPr lang="ru-RU" sz="1500" b="1" dirty="0"/>
        </a:p>
      </dgm:t>
    </dgm:pt>
    <dgm:pt modelId="{F6FE474D-4734-467C-8BF9-52E0C3AAD4ED}" type="parTrans" cxnId="{59046797-FD09-41F7-80FF-4DE07BC3A999}">
      <dgm:prSet/>
      <dgm:spPr/>
      <dgm:t>
        <a:bodyPr/>
        <a:lstStyle/>
        <a:p>
          <a:endParaRPr lang="ru-RU"/>
        </a:p>
      </dgm:t>
    </dgm:pt>
    <dgm:pt modelId="{49C91596-5B2D-4B5E-BF7B-DE06BE3C806E}" type="sibTrans" cxnId="{59046797-FD09-41F7-80FF-4DE07BC3A999}">
      <dgm:prSet/>
      <dgm:spPr/>
      <dgm:t>
        <a:bodyPr/>
        <a:lstStyle/>
        <a:p>
          <a:endParaRPr lang="ru-RU"/>
        </a:p>
      </dgm:t>
    </dgm:pt>
    <dgm:pt modelId="{5D90DC0E-DD6C-4618-9111-025FDA7820F2}" type="pres">
      <dgm:prSet presAssocID="{F06B3495-A064-4571-8DCF-B35A64BE754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C7BD9F-7FD0-4AF3-87E4-448300B195BD}" type="pres">
      <dgm:prSet presAssocID="{F06B3495-A064-4571-8DCF-B35A64BE754F}" presName="dummyMaxCanvas" presStyleCnt="0">
        <dgm:presLayoutVars/>
      </dgm:prSet>
      <dgm:spPr/>
    </dgm:pt>
    <dgm:pt modelId="{DE534D02-011D-4C24-9E07-878CE5F1CC59}" type="pres">
      <dgm:prSet presAssocID="{F06B3495-A064-4571-8DCF-B35A64BE754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F6B07-DF74-4C3D-B75B-63CECA2E6C94}" type="pres">
      <dgm:prSet presAssocID="{F06B3495-A064-4571-8DCF-B35A64BE754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690756-4A2D-44FF-BCB6-D5EF835A88EB}" type="pres">
      <dgm:prSet presAssocID="{F06B3495-A064-4571-8DCF-B35A64BE754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B62C9-1E88-495C-885E-D78DCEDDD1B1}" type="pres">
      <dgm:prSet presAssocID="{F06B3495-A064-4571-8DCF-B35A64BE754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D12A8B-264B-44CB-9434-A77914DE7792}" type="pres">
      <dgm:prSet presAssocID="{F06B3495-A064-4571-8DCF-B35A64BE754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8DD52-2A06-4007-B747-B58CAB350EBF}" type="pres">
      <dgm:prSet presAssocID="{F06B3495-A064-4571-8DCF-B35A64BE754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4977C-4CBA-4939-BC53-AAE153EDDD7D}" type="pres">
      <dgm:prSet presAssocID="{F06B3495-A064-4571-8DCF-B35A64BE754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76650-EDC1-47F0-BCA8-7A7C2C78A110}" type="pres">
      <dgm:prSet presAssocID="{F06B3495-A064-4571-8DCF-B35A64BE754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AA5720-2363-41D9-998F-03E09867704C}" type="presOf" srcId="{FE24D56E-C113-4017-A901-4E5982E72736}" destId="{012B62C9-1E88-495C-885E-D78DCEDDD1B1}" srcOrd="0" destOrd="0" presId="urn:microsoft.com/office/officeart/2005/8/layout/vProcess5"/>
    <dgm:cxn modelId="{9AFFE975-814A-4F14-BF09-AEB76078D9CA}" srcId="{F06B3495-A064-4571-8DCF-B35A64BE754F}" destId="{00935631-FFCC-4BA9-93D4-7476DC503CC9}" srcOrd="0" destOrd="0" parTransId="{F1BB1875-08C5-4DCA-9209-85E4B6F911D6}" sibTransId="{FE24D56E-C113-4017-A901-4E5982E72736}"/>
    <dgm:cxn modelId="{53B97378-6E58-47D1-946F-5DB92DD74D26}" type="presOf" srcId="{58D3BEC8-70F8-43B0-A782-49115B7C9F31}" destId="{D5976650-EDC1-47F0-BCA8-7A7C2C78A110}" srcOrd="1" destOrd="0" presId="urn:microsoft.com/office/officeart/2005/8/layout/vProcess5"/>
    <dgm:cxn modelId="{59046797-FD09-41F7-80FF-4DE07BC3A999}" srcId="{F06B3495-A064-4571-8DCF-B35A64BE754F}" destId="{58D3BEC8-70F8-43B0-A782-49115B7C9F31}" srcOrd="2" destOrd="0" parTransId="{F6FE474D-4734-467C-8BF9-52E0C3AAD4ED}" sibTransId="{49C91596-5B2D-4B5E-BF7B-DE06BE3C806E}"/>
    <dgm:cxn modelId="{093887C1-4A90-43F6-86F3-7E4E3D6631FC}" type="presOf" srcId="{58D3BEC8-70F8-43B0-A782-49115B7C9F31}" destId="{48690756-4A2D-44FF-BCB6-D5EF835A88EB}" srcOrd="0" destOrd="0" presId="urn:microsoft.com/office/officeart/2005/8/layout/vProcess5"/>
    <dgm:cxn modelId="{51059D17-224E-4D88-B4EA-BCBC0DE8A691}" type="presOf" srcId="{00935631-FFCC-4BA9-93D4-7476DC503CC9}" destId="{6308DD52-2A06-4007-B747-B58CAB350EBF}" srcOrd="1" destOrd="0" presId="urn:microsoft.com/office/officeart/2005/8/layout/vProcess5"/>
    <dgm:cxn modelId="{FAD0F372-6EB6-4C37-973A-3E8050734146}" srcId="{F06B3495-A064-4571-8DCF-B35A64BE754F}" destId="{10E2FB94-4CBF-4C90-8795-B74541181E5D}" srcOrd="1" destOrd="0" parTransId="{80C4F76D-2064-4937-9FF6-1C022CEBFC54}" sibTransId="{F1961A77-8D2C-43B4-93A6-651FD6E29467}"/>
    <dgm:cxn modelId="{26D596D3-250D-470F-8764-58ADB09D6205}" type="presOf" srcId="{F06B3495-A064-4571-8DCF-B35A64BE754F}" destId="{5D90DC0E-DD6C-4618-9111-025FDA7820F2}" srcOrd="0" destOrd="0" presId="urn:microsoft.com/office/officeart/2005/8/layout/vProcess5"/>
    <dgm:cxn modelId="{4B15AF83-4B2F-4E9D-9537-5BD5F9F644B8}" type="presOf" srcId="{00935631-FFCC-4BA9-93D4-7476DC503CC9}" destId="{DE534D02-011D-4C24-9E07-878CE5F1CC59}" srcOrd="0" destOrd="0" presId="urn:microsoft.com/office/officeart/2005/8/layout/vProcess5"/>
    <dgm:cxn modelId="{E3A8522B-F524-4B2C-82F9-49FA5CD73374}" type="presOf" srcId="{10E2FB94-4CBF-4C90-8795-B74541181E5D}" destId="{2C74977C-4CBA-4939-BC53-AAE153EDDD7D}" srcOrd="1" destOrd="0" presId="urn:microsoft.com/office/officeart/2005/8/layout/vProcess5"/>
    <dgm:cxn modelId="{C242C77A-2CF4-46AE-A0F2-955E570BCCC1}" type="presOf" srcId="{F1961A77-8D2C-43B4-93A6-651FD6E29467}" destId="{6BD12A8B-264B-44CB-9434-A77914DE7792}" srcOrd="0" destOrd="0" presId="urn:microsoft.com/office/officeart/2005/8/layout/vProcess5"/>
    <dgm:cxn modelId="{164114E6-1358-4DB3-92F7-A803FA5F0467}" type="presOf" srcId="{10E2FB94-4CBF-4C90-8795-B74541181E5D}" destId="{9C6F6B07-DF74-4C3D-B75B-63CECA2E6C94}" srcOrd="0" destOrd="0" presId="urn:microsoft.com/office/officeart/2005/8/layout/vProcess5"/>
    <dgm:cxn modelId="{732FC848-117C-4487-8DD6-983F582471AB}" type="presParOf" srcId="{5D90DC0E-DD6C-4618-9111-025FDA7820F2}" destId="{8AC7BD9F-7FD0-4AF3-87E4-448300B195BD}" srcOrd="0" destOrd="0" presId="urn:microsoft.com/office/officeart/2005/8/layout/vProcess5"/>
    <dgm:cxn modelId="{0F7D0771-314E-4729-BBFE-C1483B07681B}" type="presParOf" srcId="{5D90DC0E-DD6C-4618-9111-025FDA7820F2}" destId="{DE534D02-011D-4C24-9E07-878CE5F1CC59}" srcOrd="1" destOrd="0" presId="urn:microsoft.com/office/officeart/2005/8/layout/vProcess5"/>
    <dgm:cxn modelId="{42920DC5-846F-41B2-8F73-1216B7EB0ECF}" type="presParOf" srcId="{5D90DC0E-DD6C-4618-9111-025FDA7820F2}" destId="{9C6F6B07-DF74-4C3D-B75B-63CECA2E6C94}" srcOrd="2" destOrd="0" presId="urn:microsoft.com/office/officeart/2005/8/layout/vProcess5"/>
    <dgm:cxn modelId="{C224FB1B-22E4-4076-B629-5BB8D31902C4}" type="presParOf" srcId="{5D90DC0E-DD6C-4618-9111-025FDA7820F2}" destId="{48690756-4A2D-44FF-BCB6-D5EF835A88EB}" srcOrd="3" destOrd="0" presId="urn:microsoft.com/office/officeart/2005/8/layout/vProcess5"/>
    <dgm:cxn modelId="{23292555-2B30-4858-97E0-07B7290E64A5}" type="presParOf" srcId="{5D90DC0E-DD6C-4618-9111-025FDA7820F2}" destId="{012B62C9-1E88-495C-885E-D78DCEDDD1B1}" srcOrd="4" destOrd="0" presId="urn:microsoft.com/office/officeart/2005/8/layout/vProcess5"/>
    <dgm:cxn modelId="{5592DDBB-4E23-4352-ACD8-6ECF59851AD4}" type="presParOf" srcId="{5D90DC0E-DD6C-4618-9111-025FDA7820F2}" destId="{6BD12A8B-264B-44CB-9434-A77914DE7792}" srcOrd="5" destOrd="0" presId="urn:microsoft.com/office/officeart/2005/8/layout/vProcess5"/>
    <dgm:cxn modelId="{4398A595-8BBD-49DD-8415-C129CAFF0198}" type="presParOf" srcId="{5D90DC0E-DD6C-4618-9111-025FDA7820F2}" destId="{6308DD52-2A06-4007-B747-B58CAB350EBF}" srcOrd="6" destOrd="0" presId="urn:microsoft.com/office/officeart/2005/8/layout/vProcess5"/>
    <dgm:cxn modelId="{23A3B9ED-5619-4C06-8C91-D76D3B8B72CA}" type="presParOf" srcId="{5D90DC0E-DD6C-4618-9111-025FDA7820F2}" destId="{2C74977C-4CBA-4939-BC53-AAE153EDDD7D}" srcOrd="7" destOrd="0" presId="urn:microsoft.com/office/officeart/2005/8/layout/vProcess5"/>
    <dgm:cxn modelId="{5BBC1303-4EF7-4B87-AE5D-6B63C3548738}" type="presParOf" srcId="{5D90DC0E-DD6C-4618-9111-025FDA7820F2}" destId="{D5976650-EDC1-47F0-BCA8-7A7C2C78A110}" srcOrd="8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C4AB850-D59A-428D-88D5-0E3458B89D24}" type="doc">
      <dgm:prSet loTypeId="urn:microsoft.com/office/officeart/2005/8/layout/chevron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FA4F82-19E1-47EC-9957-FAE09D518CA8}">
      <dgm:prSet/>
      <dgm:spPr>
        <a:solidFill>
          <a:srgbClr val="C00000"/>
        </a:solidFill>
      </dgm:spPr>
      <dgm:t>
        <a:bodyPr/>
        <a:lstStyle/>
        <a:p>
          <a:pPr rtl="0"/>
          <a:r>
            <a:rPr lang="ru-RU" b="1" dirty="0" smtClean="0"/>
            <a:t> </a:t>
          </a:r>
          <a:endParaRPr lang="ru-RU" dirty="0"/>
        </a:p>
      </dgm:t>
    </dgm:pt>
    <dgm:pt modelId="{C406DCA4-660B-418F-A2BB-21052BDC15A5}" type="parTrans" cxnId="{EBBB7A08-170B-407E-9D9D-71695A09E33F}">
      <dgm:prSet/>
      <dgm:spPr/>
      <dgm:t>
        <a:bodyPr/>
        <a:lstStyle/>
        <a:p>
          <a:endParaRPr lang="ru-RU"/>
        </a:p>
      </dgm:t>
    </dgm:pt>
    <dgm:pt modelId="{A200E283-9C06-4335-A38E-6AA4F569FCA5}" type="sibTrans" cxnId="{EBBB7A08-170B-407E-9D9D-71695A09E33F}">
      <dgm:prSet/>
      <dgm:spPr/>
      <dgm:t>
        <a:bodyPr/>
        <a:lstStyle/>
        <a:p>
          <a:endParaRPr lang="ru-RU"/>
        </a:p>
      </dgm:t>
    </dgm:pt>
    <dgm:pt modelId="{B6093D83-AF28-497B-AEBA-B168221F0BAB}">
      <dgm:prSet/>
      <dgm:spPr>
        <a:solidFill>
          <a:srgbClr val="C00000"/>
        </a:solidFill>
      </dgm:spPr>
      <dgm:t>
        <a:bodyPr/>
        <a:lstStyle/>
        <a:p>
          <a:pPr rtl="0"/>
          <a:endParaRPr lang="ru-RU" dirty="0"/>
        </a:p>
      </dgm:t>
    </dgm:pt>
    <dgm:pt modelId="{12784168-075F-41D0-9EA0-28FECC0E49B8}" type="parTrans" cxnId="{78C43251-DBBC-4DBC-B8EA-D6FDB19C534A}">
      <dgm:prSet/>
      <dgm:spPr/>
      <dgm:t>
        <a:bodyPr/>
        <a:lstStyle/>
        <a:p>
          <a:endParaRPr lang="ru-RU"/>
        </a:p>
      </dgm:t>
    </dgm:pt>
    <dgm:pt modelId="{1A626E22-8C7D-47BF-ABF3-4E65575DAD2F}" type="sibTrans" cxnId="{78C43251-DBBC-4DBC-B8EA-D6FDB19C534A}">
      <dgm:prSet/>
      <dgm:spPr/>
      <dgm:t>
        <a:bodyPr/>
        <a:lstStyle/>
        <a:p>
          <a:endParaRPr lang="ru-RU"/>
        </a:p>
      </dgm:t>
    </dgm:pt>
    <dgm:pt modelId="{959DCFF3-693C-4DA5-B208-5308E553D878}">
      <dgm:prSet/>
      <dgm:spPr/>
      <dgm:t>
        <a:bodyPr/>
        <a:lstStyle/>
        <a:p>
          <a:pPr rtl="0"/>
          <a:r>
            <a:rPr lang="ru-RU" b="1" dirty="0" smtClean="0"/>
            <a:t>Тесты могут представить объективную картину знаний только по совокупности вопросов. </a:t>
          </a:r>
          <a:endParaRPr lang="ru-RU" dirty="0"/>
        </a:p>
      </dgm:t>
    </dgm:pt>
    <dgm:pt modelId="{7DFCF9F8-4603-4D4F-A027-36E825D4E2B7}" type="sibTrans" cxnId="{95AEE9B5-36CD-43D3-A1CF-1354B2C57E42}">
      <dgm:prSet/>
      <dgm:spPr/>
      <dgm:t>
        <a:bodyPr/>
        <a:lstStyle/>
        <a:p>
          <a:endParaRPr lang="ru-RU"/>
        </a:p>
      </dgm:t>
    </dgm:pt>
    <dgm:pt modelId="{E8C416F4-314D-49FA-8B07-D8CD52B5A285}" type="parTrans" cxnId="{95AEE9B5-36CD-43D3-A1CF-1354B2C57E42}">
      <dgm:prSet/>
      <dgm:spPr/>
      <dgm:t>
        <a:bodyPr/>
        <a:lstStyle/>
        <a:p>
          <a:endParaRPr lang="ru-RU"/>
        </a:p>
      </dgm:t>
    </dgm:pt>
    <dgm:pt modelId="{0F1EB5C9-1ED1-4191-8BEB-09EB0CC2DFB7}">
      <dgm:prSet/>
      <dgm:spPr>
        <a:solidFill>
          <a:srgbClr val="C00000"/>
        </a:solidFill>
      </dgm:spPr>
      <dgm:t>
        <a:bodyPr/>
        <a:lstStyle/>
        <a:p>
          <a:pPr rtl="0"/>
          <a:r>
            <a:rPr lang="ru-RU" b="1" dirty="0" smtClean="0"/>
            <a:t> </a:t>
          </a:r>
          <a:endParaRPr lang="ru-RU" dirty="0"/>
        </a:p>
      </dgm:t>
    </dgm:pt>
    <dgm:pt modelId="{644F6447-F81F-4923-870C-4395D6025389}" type="sibTrans" cxnId="{157B9126-2CCF-4446-9D60-ED1B748B9F22}">
      <dgm:prSet/>
      <dgm:spPr/>
      <dgm:t>
        <a:bodyPr/>
        <a:lstStyle/>
        <a:p>
          <a:endParaRPr lang="ru-RU"/>
        </a:p>
      </dgm:t>
    </dgm:pt>
    <dgm:pt modelId="{29FDDDBA-4D4E-4853-8791-45A8292108B1}" type="parTrans" cxnId="{157B9126-2CCF-4446-9D60-ED1B748B9F22}">
      <dgm:prSet/>
      <dgm:spPr/>
      <dgm:t>
        <a:bodyPr/>
        <a:lstStyle/>
        <a:p>
          <a:endParaRPr lang="ru-RU"/>
        </a:p>
      </dgm:t>
    </dgm:pt>
    <dgm:pt modelId="{38831157-A65F-472D-942F-9DB1B431C051}">
      <dgm:prSet/>
      <dgm:spPr/>
      <dgm:t>
        <a:bodyPr/>
        <a:lstStyle/>
        <a:p>
          <a:pPr rtl="0"/>
          <a:r>
            <a:rPr lang="ru-RU" b="1" dirty="0" smtClean="0"/>
            <a:t>Тесты должны содержать несколько вопросов на одну и ту же тему, что позволит исключить возможность случайности в выборе правильного ответа. </a:t>
          </a:r>
          <a:endParaRPr lang="ru-RU" dirty="0"/>
        </a:p>
      </dgm:t>
    </dgm:pt>
    <dgm:pt modelId="{D786E6F6-C933-4F59-B764-3304F5405EC3}" type="parTrans" cxnId="{94531920-CB87-481B-BD99-F1A5D958FD56}">
      <dgm:prSet/>
      <dgm:spPr/>
      <dgm:t>
        <a:bodyPr/>
        <a:lstStyle/>
        <a:p>
          <a:endParaRPr lang="ru-RU"/>
        </a:p>
      </dgm:t>
    </dgm:pt>
    <dgm:pt modelId="{14EF6912-08F0-41C7-8F88-FA4EA3A5597C}" type="sibTrans" cxnId="{94531920-CB87-481B-BD99-F1A5D958FD56}">
      <dgm:prSet/>
      <dgm:spPr/>
      <dgm:t>
        <a:bodyPr/>
        <a:lstStyle/>
        <a:p>
          <a:endParaRPr lang="ru-RU"/>
        </a:p>
      </dgm:t>
    </dgm:pt>
    <dgm:pt modelId="{60C0EAF8-0361-470E-A5AB-02F7F6DA8584}">
      <dgm:prSet/>
      <dgm:spPr/>
      <dgm:t>
        <a:bodyPr/>
        <a:lstStyle/>
        <a:p>
          <a:pPr rtl="0"/>
          <a:r>
            <a:rPr lang="ru-RU" b="1" dirty="0" smtClean="0"/>
            <a:t>Тесты должны быть ориентированы на разные виды деятельности обучающихся и разные операции, выполняемые обучающимся.</a:t>
          </a:r>
          <a:endParaRPr lang="ru-RU" dirty="0"/>
        </a:p>
      </dgm:t>
    </dgm:pt>
    <dgm:pt modelId="{E6E5E692-648E-4E29-A078-2DA5C826B138}" type="parTrans" cxnId="{6C9544D3-85C0-4E2F-9893-5C568ADAEDD3}">
      <dgm:prSet/>
      <dgm:spPr/>
      <dgm:t>
        <a:bodyPr/>
        <a:lstStyle/>
        <a:p>
          <a:endParaRPr lang="ru-RU"/>
        </a:p>
      </dgm:t>
    </dgm:pt>
    <dgm:pt modelId="{8CC41C1B-7EAE-4BE1-929C-5A1DFD65097A}" type="sibTrans" cxnId="{6C9544D3-85C0-4E2F-9893-5C568ADAEDD3}">
      <dgm:prSet/>
      <dgm:spPr/>
      <dgm:t>
        <a:bodyPr/>
        <a:lstStyle/>
        <a:p>
          <a:endParaRPr lang="ru-RU"/>
        </a:p>
      </dgm:t>
    </dgm:pt>
    <dgm:pt modelId="{D74B3E28-F260-4BCB-A4A6-11504A7D50CA}" type="pres">
      <dgm:prSet presAssocID="{CC4AB850-D59A-428D-88D5-0E3458B89D2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244219-1606-4E66-BACE-C561BE51AA28}" type="pres">
      <dgm:prSet presAssocID="{0F1EB5C9-1ED1-4191-8BEB-09EB0CC2DFB7}" presName="composite" presStyleCnt="0"/>
      <dgm:spPr/>
    </dgm:pt>
    <dgm:pt modelId="{FF2AC290-1D1E-4F60-9147-4E135BABF558}" type="pres">
      <dgm:prSet presAssocID="{0F1EB5C9-1ED1-4191-8BEB-09EB0CC2DFB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3BC4DC-D7DE-4357-8B6F-201ABE42278D}" type="pres">
      <dgm:prSet presAssocID="{0F1EB5C9-1ED1-4191-8BEB-09EB0CC2DFB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92E8D0-25EC-4484-AEB6-4F80E193CE51}" type="pres">
      <dgm:prSet presAssocID="{644F6447-F81F-4923-870C-4395D6025389}" presName="sp" presStyleCnt="0"/>
      <dgm:spPr/>
    </dgm:pt>
    <dgm:pt modelId="{430F5A5C-BAB4-414F-AD36-837B6C395E8D}" type="pres">
      <dgm:prSet presAssocID="{85FA4F82-19E1-47EC-9957-FAE09D518CA8}" presName="composite" presStyleCnt="0"/>
      <dgm:spPr/>
    </dgm:pt>
    <dgm:pt modelId="{E4CB0F81-68C7-460C-9698-680AC9F0A46C}" type="pres">
      <dgm:prSet presAssocID="{85FA4F82-19E1-47EC-9957-FAE09D518CA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83714-2D65-4C6A-81F1-99D9782E8EF4}" type="pres">
      <dgm:prSet presAssocID="{85FA4F82-19E1-47EC-9957-FAE09D518CA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E9A30-D42B-4F84-B336-E69C078618A8}" type="pres">
      <dgm:prSet presAssocID="{A200E283-9C06-4335-A38E-6AA4F569FCA5}" presName="sp" presStyleCnt="0"/>
      <dgm:spPr/>
    </dgm:pt>
    <dgm:pt modelId="{EDD5DC9B-7877-44E0-BEE1-CD743FCEB7A2}" type="pres">
      <dgm:prSet presAssocID="{B6093D83-AF28-497B-AEBA-B168221F0BAB}" presName="composite" presStyleCnt="0"/>
      <dgm:spPr/>
    </dgm:pt>
    <dgm:pt modelId="{A37AA7C8-A526-4C70-9D60-1B383D8B80EF}" type="pres">
      <dgm:prSet presAssocID="{B6093D83-AF28-497B-AEBA-B168221F0BA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C5FB5A-2709-4A34-AB8B-9AC72F30F437}" type="pres">
      <dgm:prSet presAssocID="{B6093D83-AF28-497B-AEBA-B168221F0BAB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9544D3-85C0-4E2F-9893-5C568ADAEDD3}" srcId="{B6093D83-AF28-497B-AEBA-B168221F0BAB}" destId="{60C0EAF8-0361-470E-A5AB-02F7F6DA8584}" srcOrd="0" destOrd="0" parTransId="{E6E5E692-648E-4E29-A078-2DA5C826B138}" sibTransId="{8CC41C1B-7EAE-4BE1-929C-5A1DFD65097A}"/>
    <dgm:cxn modelId="{95AEE9B5-36CD-43D3-A1CF-1354B2C57E42}" srcId="{0F1EB5C9-1ED1-4191-8BEB-09EB0CC2DFB7}" destId="{959DCFF3-693C-4DA5-B208-5308E553D878}" srcOrd="0" destOrd="0" parTransId="{E8C416F4-314D-49FA-8B07-D8CD52B5A285}" sibTransId="{7DFCF9F8-4603-4D4F-A027-36E825D4E2B7}"/>
    <dgm:cxn modelId="{EBBB7A08-170B-407E-9D9D-71695A09E33F}" srcId="{CC4AB850-D59A-428D-88D5-0E3458B89D24}" destId="{85FA4F82-19E1-47EC-9957-FAE09D518CA8}" srcOrd="1" destOrd="0" parTransId="{C406DCA4-660B-418F-A2BB-21052BDC15A5}" sibTransId="{A200E283-9C06-4335-A38E-6AA4F569FCA5}"/>
    <dgm:cxn modelId="{157B9126-2CCF-4446-9D60-ED1B748B9F22}" srcId="{CC4AB850-D59A-428D-88D5-0E3458B89D24}" destId="{0F1EB5C9-1ED1-4191-8BEB-09EB0CC2DFB7}" srcOrd="0" destOrd="0" parTransId="{29FDDDBA-4D4E-4853-8791-45A8292108B1}" sibTransId="{644F6447-F81F-4923-870C-4395D6025389}"/>
    <dgm:cxn modelId="{78C43251-DBBC-4DBC-B8EA-D6FDB19C534A}" srcId="{CC4AB850-D59A-428D-88D5-0E3458B89D24}" destId="{B6093D83-AF28-497B-AEBA-B168221F0BAB}" srcOrd="2" destOrd="0" parTransId="{12784168-075F-41D0-9EA0-28FECC0E49B8}" sibTransId="{1A626E22-8C7D-47BF-ABF3-4E65575DAD2F}"/>
    <dgm:cxn modelId="{58D31F9D-A089-4E36-AAC8-722DD7DA9D74}" type="presOf" srcId="{959DCFF3-693C-4DA5-B208-5308E553D878}" destId="{363BC4DC-D7DE-4357-8B6F-201ABE42278D}" srcOrd="0" destOrd="0" presId="urn:microsoft.com/office/officeart/2005/8/layout/chevron2"/>
    <dgm:cxn modelId="{ABE669BF-D2EC-4B39-BC98-FC7F44BFF936}" type="presOf" srcId="{60C0EAF8-0361-470E-A5AB-02F7F6DA8584}" destId="{97C5FB5A-2709-4A34-AB8B-9AC72F30F437}" srcOrd="0" destOrd="0" presId="urn:microsoft.com/office/officeart/2005/8/layout/chevron2"/>
    <dgm:cxn modelId="{1CAE19C4-D890-421E-9B8A-F87BD68DA964}" type="presOf" srcId="{CC4AB850-D59A-428D-88D5-0E3458B89D24}" destId="{D74B3E28-F260-4BCB-A4A6-11504A7D50CA}" srcOrd="0" destOrd="0" presId="urn:microsoft.com/office/officeart/2005/8/layout/chevron2"/>
    <dgm:cxn modelId="{8CAD3E83-BA82-4272-99AA-D9875343D2C0}" type="presOf" srcId="{85FA4F82-19E1-47EC-9957-FAE09D518CA8}" destId="{E4CB0F81-68C7-460C-9698-680AC9F0A46C}" srcOrd="0" destOrd="0" presId="urn:microsoft.com/office/officeart/2005/8/layout/chevron2"/>
    <dgm:cxn modelId="{47259216-F0FE-43D1-B56A-38A0F7331A15}" type="presOf" srcId="{B6093D83-AF28-497B-AEBA-B168221F0BAB}" destId="{A37AA7C8-A526-4C70-9D60-1B383D8B80EF}" srcOrd="0" destOrd="0" presId="urn:microsoft.com/office/officeart/2005/8/layout/chevron2"/>
    <dgm:cxn modelId="{94531920-CB87-481B-BD99-F1A5D958FD56}" srcId="{85FA4F82-19E1-47EC-9957-FAE09D518CA8}" destId="{38831157-A65F-472D-942F-9DB1B431C051}" srcOrd="0" destOrd="0" parTransId="{D786E6F6-C933-4F59-B764-3304F5405EC3}" sibTransId="{14EF6912-08F0-41C7-8F88-FA4EA3A5597C}"/>
    <dgm:cxn modelId="{3462D231-7CFC-4C3B-A49E-F34F63CC1AD5}" type="presOf" srcId="{38831157-A65F-472D-942F-9DB1B431C051}" destId="{97883714-2D65-4C6A-81F1-99D9782E8EF4}" srcOrd="0" destOrd="0" presId="urn:microsoft.com/office/officeart/2005/8/layout/chevron2"/>
    <dgm:cxn modelId="{88DB5F4A-F345-4B38-A9EA-0D04E87AB5C6}" type="presOf" srcId="{0F1EB5C9-1ED1-4191-8BEB-09EB0CC2DFB7}" destId="{FF2AC290-1D1E-4F60-9147-4E135BABF558}" srcOrd="0" destOrd="0" presId="urn:microsoft.com/office/officeart/2005/8/layout/chevron2"/>
    <dgm:cxn modelId="{5E1EDE1E-EF45-4CFE-B566-998F19BBCC79}" type="presParOf" srcId="{D74B3E28-F260-4BCB-A4A6-11504A7D50CA}" destId="{E4244219-1606-4E66-BACE-C561BE51AA28}" srcOrd="0" destOrd="0" presId="urn:microsoft.com/office/officeart/2005/8/layout/chevron2"/>
    <dgm:cxn modelId="{C8127EC3-05DF-40C7-8327-103BF9EBF87F}" type="presParOf" srcId="{E4244219-1606-4E66-BACE-C561BE51AA28}" destId="{FF2AC290-1D1E-4F60-9147-4E135BABF558}" srcOrd="0" destOrd="0" presId="urn:microsoft.com/office/officeart/2005/8/layout/chevron2"/>
    <dgm:cxn modelId="{3ABAD233-CF83-4196-91CD-965D078426D3}" type="presParOf" srcId="{E4244219-1606-4E66-BACE-C561BE51AA28}" destId="{363BC4DC-D7DE-4357-8B6F-201ABE42278D}" srcOrd="1" destOrd="0" presId="urn:microsoft.com/office/officeart/2005/8/layout/chevron2"/>
    <dgm:cxn modelId="{EA58A832-AB3F-4A23-9099-74B9C487AC0F}" type="presParOf" srcId="{D74B3E28-F260-4BCB-A4A6-11504A7D50CA}" destId="{1592E8D0-25EC-4484-AEB6-4F80E193CE51}" srcOrd="1" destOrd="0" presId="urn:microsoft.com/office/officeart/2005/8/layout/chevron2"/>
    <dgm:cxn modelId="{08668A5E-54EC-402C-A5BE-B42274251B82}" type="presParOf" srcId="{D74B3E28-F260-4BCB-A4A6-11504A7D50CA}" destId="{430F5A5C-BAB4-414F-AD36-837B6C395E8D}" srcOrd="2" destOrd="0" presId="urn:microsoft.com/office/officeart/2005/8/layout/chevron2"/>
    <dgm:cxn modelId="{B2FEF25E-1F22-4596-9C9F-1772EB55EF7A}" type="presParOf" srcId="{430F5A5C-BAB4-414F-AD36-837B6C395E8D}" destId="{E4CB0F81-68C7-460C-9698-680AC9F0A46C}" srcOrd="0" destOrd="0" presId="urn:microsoft.com/office/officeart/2005/8/layout/chevron2"/>
    <dgm:cxn modelId="{80108F51-4442-4651-BBAA-94C2A0C33C5C}" type="presParOf" srcId="{430F5A5C-BAB4-414F-AD36-837B6C395E8D}" destId="{97883714-2D65-4C6A-81F1-99D9782E8EF4}" srcOrd="1" destOrd="0" presId="urn:microsoft.com/office/officeart/2005/8/layout/chevron2"/>
    <dgm:cxn modelId="{799747EA-F76B-4ABF-A454-6D66CDD35917}" type="presParOf" srcId="{D74B3E28-F260-4BCB-A4A6-11504A7D50CA}" destId="{469E9A30-D42B-4F84-B336-E69C078618A8}" srcOrd="3" destOrd="0" presId="urn:microsoft.com/office/officeart/2005/8/layout/chevron2"/>
    <dgm:cxn modelId="{8E68A01E-E603-40D2-AD81-8AA24B04A313}" type="presParOf" srcId="{D74B3E28-F260-4BCB-A4A6-11504A7D50CA}" destId="{EDD5DC9B-7877-44E0-BEE1-CD743FCEB7A2}" srcOrd="4" destOrd="0" presId="urn:microsoft.com/office/officeart/2005/8/layout/chevron2"/>
    <dgm:cxn modelId="{9A6302A8-D6A0-4F09-B5A3-00466123D615}" type="presParOf" srcId="{EDD5DC9B-7877-44E0-BEE1-CD743FCEB7A2}" destId="{A37AA7C8-A526-4C70-9D60-1B383D8B80EF}" srcOrd="0" destOrd="0" presId="urn:microsoft.com/office/officeart/2005/8/layout/chevron2"/>
    <dgm:cxn modelId="{D1B1405B-A211-46F4-8A8C-3BFF24B655B7}" type="presParOf" srcId="{EDD5DC9B-7877-44E0-BEE1-CD743FCEB7A2}" destId="{97C5FB5A-2709-4A34-AB8B-9AC72F30F437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7A6FCE-BC06-452B-9B56-B765F8B1307E}" type="doc">
      <dgm:prSet loTypeId="urn:microsoft.com/office/officeart/2005/8/layout/vList3" loCatId="list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86F32F7-43AC-47A5-B835-344DB681279A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1800" b="1" dirty="0" smtClean="0"/>
            <a:t>интегрирующую</a:t>
          </a:r>
          <a:endParaRPr lang="ru-RU" sz="1800" dirty="0"/>
        </a:p>
      </dgm:t>
    </dgm:pt>
    <dgm:pt modelId="{2476FACA-6828-46B1-A04A-BDB83232C86D}" type="parTrans" cxnId="{7B8ECE1B-DF9A-40FC-BD35-BE2BF0C9BDB8}">
      <dgm:prSet/>
      <dgm:spPr/>
      <dgm:t>
        <a:bodyPr/>
        <a:lstStyle/>
        <a:p>
          <a:endParaRPr lang="ru-RU"/>
        </a:p>
      </dgm:t>
    </dgm:pt>
    <dgm:pt modelId="{FA7AA214-A24B-45CB-A9C2-15C498F5ED77}" type="sibTrans" cxnId="{7B8ECE1B-DF9A-40FC-BD35-BE2BF0C9BDB8}">
      <dgm:prSet/>
      <dgm:spPr/>
      <dgm:t>
        <a:bodyPr/>
        <a:lstStyle/>
        <a:p>
          <a:endParaRPr lang="ru-RU"/>
        </a:p>
      </dgm:t>
    </dgm:pt>
    <dgm:pt modelId="{06E20DDF-3784-4058-92A6-ED05AF869EB6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1800" b="1" dirty="0" smtClean="0"/>
            <a:t>координирующую</a:t>
          </a:r>
          <a:endParaRPr lang="ru-RU" sz="1800" dirty="0"/>
        </a:p>
      </dgm:t>
    </dgm:pt>
    <dgm:pt modelId="{DF4A1A90-E071-45FA-A2D4-FA132479A662}" type="parTrans" cxnId="{AAE3883D-CE8E-47CB-A77C-CC0A9B0EA361}">
      <dgm:prSet/>
      <dgm:spPr/>
      <dgm:t>
        <a:bodyPr/>
        <a:lstStyle/>
        <a:p>
          <a:endParaRPr lang="ru-RU"/>
        </a:p>
      </dgm:t>
    </dgm:pt>
    <dgm:pt modelId="{154DFC87-7CFC-461D-801F-2D503EB6A07D}" type="sibTrans" cxnId="{AAE3883D-CE8E-47CB-A77C-CC0A9B0EA361}">
      <dgm:prSet/>
      <dgm:spPr/>
      <dgm:t>
        <a:bodyPr/>
        <a:lstStyle/>
        <a:p>
          <a:endParaRPr lang="ru-RU"/>
        </a:p>
      </dgm:t>
    </dgm:pt>
    <dgm:pt modelId="{1274BA99-8AC6-4FCB-BF7C-D007FA84F325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1800" b="1" dirty="0" smtClean="0"/>
            <a:t>информационную</a:t>
          </a:r>
          <a:endParaRPr lang="ru-RU" sz="1800" dirty="0"/>
        </a:p>
      </dgm:t>
    </dgm:pt>
    <dgm:pt modelId="{DCC4C567-A4DE-4720-81F3-031FC7DC8712}" type="parTrans" cxnId="{217F7377-7BB7-43D8-84D1-262F392332EE}">
      <dgm:prSet/>
      <dgm:spPr/>
      <dgm:t>
        <a:bodyPr/>
        <a:lstStyle/>
        <a:p>
          <a:endParaRPr lang="ru-RU"/>
        </a:p>
      </dgm:t>
    </dgm:pt>
    <dgm:pt modelId="{E3FD470F-5AE1-49CD-935C-CD1D869DD54B}" type="sibTrans" cxnId="{217F7377-7BB7-43D8-84D1-262F392332EE}">
      <dgm:prSet/>
      <dgm:spPr/>
      <dgm:t>
        <a:bodyPr/>
        <a:lstStyle/>
        <a:p>
          <a:endParaRPr lang="ru-RU"/>
        </a:p>
      </dgm:t>
    </dgm:pt>
    <dgm:pt modelId="{312D0204-42AA-43A5-88D6-1FCB5D878D9D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1800" b="1" dirty="0" smtClean="0"/>
            <a:t>систематизирующую</a:t>
          </a:r>
          <a:r>
            <a:rPr lang="ru-RU" sz="1800" dirty="0" smtClean="0"/>
            <a:t> </a:t>
          </a:r>
          <a:endParaRPr lang="ru-RU" sz="1800" dirty="0"/>
        </a:p>
      </dgm:t>
    </dgm:pt>
    <dgm:pt modelId="{5A07DC25-A92A-4486-A00E-526A511988C5}" type="parTrans" cxnId="{9C2AA873-7154-470B-96D6-5B4D144C8072}">
      <dgm:prSet/>
      <dgm:spPr/>
      <dgm:t>
        <a:bodyPr/>
        <a:lstStyle/>
        <a:p>
          <a:endParaRPr lang="ru-RU"/>
        </a:p>
      </dgm:t>
    </dgm:pt>
    <dgm:pt modelId="{9F072DF1-8C54-479A-AF21-C8A842B4613C}" type="sibTrans" cxnId="{9C2AA873-7154-470B-96D6-5B4D144C8072}">
      <dgm:prSet/>
      <dgm:spPr/>
      <dgm:t>
        <a:bodyPr/>
        <a:lstStyle/>
        <a:p>
          <a:endParaRPr lang="ru-RU"/>
        </a:p>
      </dgm:t>
    </dgm:pt>
    <dgm:pt modelId="{CAEEB2BF-0DF7-4803-AC4A-3AF4D825777F}">
      <dgm:prSet custT="1"/>
      <dgm:spPr>
        <a:ln w="76200"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1800" b="1" dirty="0" smtClean="0"/>
            <a:t>трансформационную</a:t>
          </a:r>
          <a:r>
            <a:rPr lang="ru-RU" sz="1800" dirty="0" smtClean="0"/>
            <a:t> </a:t>
          </a:r>
          <a:endParaRPr lang="ru-RU" sz="1800" dirty="0"/>
        </a:p>
      </dgm:t>
    </dgm:pt>
    <dgm:pt modelId="{66C92E16-4355-4FAE-BB1C-94DA135A50A1}" type="parTrans" cxnId="{741FFB96-C3F9-40F4-BD5B-47F90B4E9B7E}">
      <dgm:prSet/>
      <dgm:spPr/>
      <dgm:t>
        <a:bodyPr/>
        <a:lstStyle/>
        <a:p>
          <a:endParaRPr lang="ru-RU"/>
        </a:p>
      </dgm:t>
    </dgm:pt>
    <dgm:pt modelId="{4A4A6816-D5B7-479D-BD5F-03BC26531704}" type="sibTrans" cxnId="{741FFB96-C3F9-40F4-BD5B-47F90B4E9B7E}">
      <dgm:prSet/>
      <dgm:spPr/>
      <dgm:t>
        <a:bodyPr/>
        <a:lstStyle/>
        <a:p>
          <a:endParaRPr lang="ru-RU"/>
        </a:p>
      </dgm:t>
    </dgm:pt>
    <dgm:pt modelId="{87277C51-CD15-440E-95EB-A71EB10D9EA5}" type="pres">
      <dgm:prSet presAssocID="{A47A6FCE-BC06-452B-9B56-B765F8B1307E}" presName="linearFlow" presStyleCnt="0">
        <dgm:presLayoutVars>
          <dgm:dir val="rev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989BD4-EB2E-4F0D-A494-612A956F66D9}" type="pres">
      <dgm:prSet presAssocID="{786F32F7-43AC-47A5-B835-344DB681279A}" presName="composite" presStyleCnt="0"/>
      <dgm:spPr/>
    </dgm:pt>
    <dgm:pt modelId="{227F5521-E46B-4AD5-AF1F-1044F87884AA}" type="pres">
      <dgm:prSet presAssocID="{786F32F7-43AC-47A5-B835-344DB681279A}" presName="imgShp" presStyleLbl="fgImgPlace1" presStyleIdx="0" presStyleCnt="5"/>
      <dgm:spPr/>
    </dgm:pt>
    <dgm:pt modelId="{267F6FB2-237F-4944-B394-C13D53374A36}" type="pres">
      <dgm:prSet presAssocID="{786F32F7-43AC-47A5-B835-344DB681279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02BF4-EC2F-492A-AD51-DA00A70A42A8}" type="pres">
      <dgm:prSet presAssocID="{FA7AA214-A24B-45CB-A9C2-15C498F5ED77}" presName="spacing" presStyleCnt="0"/>
      <dgm:spPr/>
    </dgm:pt>
    <dgm:pt modelId="{5D3C3B0D-3FCC-4892-BB18-B76164F16D5A}" type="pres">
      <dgm:prSet presAssocID="{06E20DDF-3784-4058-92A6-ED05AF869EB6}" presName="composite" presStyleCnt="0"/>
      <dgm:spPr/>
    </dgm:pt>
    <dgm:pt modelId="{31F13481-E8C2-45E0-B72F-538D7060549C}" type="pres">
      <dgm:prSet presAssocID="{06E20DDF-3784-4058-92A6-ED05AF869EB6}" presName="imgShp" presStyleLbl="fgImgPlace1" presStyleIdx="1" presStyleCnt="5"/>
      <dgm:spPr/>
    </dgm:pt>
    <dgm:pt modelId="{3FCC5986-9B71-4D44-96D7-D7F245936C80}" type="pres">
      <dgm:prSet presAssocID="{06E20DDF-3784-4058-92A6-ED05AF869EB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8F470-01BC-4976-84E0-A03C773B4786}" type="pres">
      <dgm:prSet presAssocID="{154DFC87-7CFC-461D-801F-2D503EB6A07D}" presName="spacing" presStyleCnt="0"/>
      <dgm:spPr/>
    </dgm:pt>
    <dgm:pt modelId="{85A854F8-5E34-4F34-8914-269399A6DE94}" type="pres">
      <dgm:prSet presAssocID="{1274BA99-8AC6-4FCB-BF7C-D007FA84F325}" presName="composite" presStyleCnt="0"/>
      <dgm:spPr/>
    </dgm:pt>
    <dgm:pt modelId="{D77322FC-DC4D-4C22-9436-FA28B6124CBE}" type="pres">
      <dgm:prSet presAssocID="{1274BA99-8AC6-4FCB-BF7C-D007FA84F325}" presName="imgShp" presStyleLbl="fgImgPlace1" presStyleIdx="2" presStyleCnt="5"/>
      <dgm:spPr/>
    </dgm:pt>
    <dgm:pt modelId="{5DC85793-66DA-4191-979E-3FFF6E5846CD}" type="pres">
      <dgm:prSet presAssocID="{1274BA99-8AC6-4FCB-BF7C-D007FA84F325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D3C6C7-DEA2-4FDD-AE67-39510E122A2D}" type="pres">
      <dgm:prSet presAssocID="{E3FD470F-5AE1-49CD-935C-CD1D869DD54B}" presName="spacing" presStyleCnt="0"/>
      <dgm:spPr/>
    </dgm:pt>
    <dgm:pt modelId="{05FF48BC-7305-47B2-9B77-BF179325D754}" type="pres">
      <dgm:prSet presAssocID="{312D0204-42AA-43A5-88D6-1FCB5D878D9D}" presName="composite" presStyleCnt="0"/>
      <dgm:spPr/>
    </dgm:pt>
    <dgm:pt modelId="{A08D1004-125F-4479-A4E8-66C51B0B53B1}" type="pres">
      <dgm:prSet presAssocID="{312D0204-42AA-43A5-88D6-1FCB5D878D9D}" presName="imgShp" presStyleLbl="fgImgPlace1" presStyleIdx="3" presStyleCnt="5"/>
      <dgm:spPr/>
    </dgm:pt>
    <dgm:pt modelId="{A9438C0F-1004-4FCB-BE4A-C09640EF41E5}" type="pres">
      <dgm:prSet presAssocID="{312D0204-42AA-43A5-88D6-1FCB5D878D9D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9549EB-0B7C-4E0C-A5E3-0975E82B7055}" type="pres">
      <dgm:prSet presAssocID="{9F072DF1-8C54-479A-AF21-C8A842B4613C}" presName="spacing" presStyleCnt="0"/>
      <dgm:spPr/>
    </dgm:pt>
    <dgm:pt modelId="{11B6D6D0-2BEC-4909-8D95-C0E687738747}" type="pres">
      <dgm:prSet presAssocID="{CAEEB2BF-0DF7-4803-AC4A-3AF4D825777F}" presName="composite" presStyleCnt="0"/>
      <dgm:spPr/>
    </dgm:pt>
    <dgm:pt modelId="{F2E8BC0D-E10D-4676-AE73-75EB7D9E8DC6}" type="pres">
      <dgm:prSet presAssocID="{CAEEB2BF-0DF7-4803-AC4A-3AF4D825777F}" presName="imgShp" presStyleLbl="fgImgPlace1" presStyleIdx="4" presStyleCnt="5"/>
      <dgm:spPr/>
    </dgm:pt>
    <dgm:pt modelId="{3E14E984-0156-479D-AF97-8B96BC2BB8E6}" type="pres">
      <dgm:prSet presAssocID="{CAEEB2BF-0DF7-4803-AC4A-3AF4D825777F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2AA873-7154-470B-96D6-5B4D144C8072}" srcId="{A47A6FCE-BC06-452B-9B56-B765F8B1307E}" destId="{312D0204-42AA-43A5-88D6-1FCB5D878D9D}" srcOrd="3" destOrd="0" parTransId="{5A07DC25-A92A-4486-A00E-526A511988C5}" sibTransId="{9F072DF1-8C54-479A-AF21-C8A842B4613C}"/>
    <dgm:cxn modelId="{BCBF254D-C77C-41A5-9D6A-1FE843823353}" type="presOf" srcId="{312D0204-42AA-43A5-88D6-1FCB5D878D9D}" destId="{A9438C0F-1004-4FCB-BE4A-C09640EF41E5}" srcOrd="0" destOrd="0" presId="urn:microsoft.com/office/officeart/2005/8/layout/vList3"/>
    <dgm:cxn modelId="{5073BA58-094E-4250-856D-F1D355BDBE99}" type="presOf" srcId="{06E20DDF-3784-4058-92A6-ED05AF869EB6}" destId="{3FCC5986-9B71-4D44-96D7-D7F245936C80}" srcOrd="0" destOrd="0" presId="urn:microsoft.com/office/officeart/2005/8/layout/vList3"/>
    <dgm:cxn modelId="{7B8ECE1B-DF9A-40FC-BD35-BE2BF0C9BDB8}" srcId="{A47A6FCE-BC06-452B-9B56-B765F8B1307E}" destId="{786F32F7-43AC-47A5-B835-344DB681279A}" srcOrd="0" destOrd="0" parTransId="{2476FACA-6828-46B1-A04A-BDB83232C86D}" sibTransId="{FA7AA214-A24B-45CB-A9C2-15C498F5ED77}"/>
    <dgm:cxn modelId="{D06712E3-8F42-4860-87D4-7102C2035E06}" type="presOf" srcId="{786F32F7-43AC-47A5-B835-344DB681279A}" destId="{267F6FB2-237F-4944-B394-C13D53374A36}" srcOrd="0" destOrd="0" presId="urn:microsoft.com/office/officeart/2005/8/layout/vList3"/>
    <dgm:cxn modelId="{217F7377-7BB7-43D8-84D1-262F392332EE}" srcId="{A47A6FCE-BC06-452B-9B56-B765F8B1307E}" destId="{1274BA99-8AC6-4FCB-BF7C-D007FA84F325}" srcOrd="2" destOrd="0" parTransId="{DCC4C567-A4DE-4720-81F3-031FC7DC8712}" sibTransId="{E3FD470F-5AE1-49CD-935C-CD1D869DD54B}"/>
    <dgm:cxn modelId="{D59C0216-D1BF-4E43-AE06-46E61467C197}" type="presOf" srcId="{CAEEB2BF-0DF7-4803-AC4A-3AF4D825777F}" destId="{3E14E984-0156-479D-AF97-8B96BC2BB8E6}" srcOrd="0" destOrd="0" presId="urn:microsoft.com/office/officeart/2005/8/layout/vList3"/>
    <dgm:cxn modelId="{AAE3883D-CE8E-47CB-A77C-CC0A9B0EA361}" srcId="{A47A6FCE-BC06-452B-9B56-B765F8B1307E}" destId="{06E20DDF-3784-4058-92A6-ED05AF869EB6}" srcOrd="1" destOrd="0" parTransId="{DF4A1A90-E071-45FA-A2D4-FA132479A662}" sibTransId="{154DFC87-7CFC-461D-801F-2D503EB6A07D}"/>
    <dgm:cxn modelId="{741FFB96-C3F9-40F4-BD5B-47F90B4E9B7E}" srcId="{A47A6FCE-BC06-452B-9B56-B765F8B1307E}" destId="{CAEEB2BF-0DF7-4803-AC4A-3AF4D825777F}" srcOrd="4" destOrd="0" parTransId="{66C92E16-4355-4FAE-BB1C-94DA135A50A1}" sibTransId="{4A4A6816-D5B7-479D-BD5F-03BC26531704}"/>
    <dgm:cxn modelId="{A45490C9-6D72-4AD5-A263-04D841AB3546}" type="presOf" srcId="{A47A6FCE-BC06-452B-9B56-B765F8B1307E}" destId="{87277C51-CD15-440E-95EB-A71EB10D9EA5}" srcOrd="0" destOrd="0" presId="urn:microsoft.com/office/officeart/2005/8/layout/vList3"/>
    <dgm:cxn modelId="{E78FC5A2-D57A-4F3E-99FC-F0AFC56DDF0C}" type="presOf" srcId="{1274BA99-8AC6-4FCB-BF7C-D007FA84F325}" destId="{5DC85793-66DA-4191-979E-3FFF6E5846CD}" srcOrd="0" destOrd="0" presId="urn:microsoft.com/office/officeart/2005/8/layout/vList3"/>
    <dgm:cxn modelId="{ABD671F9-C0A1-4C29-877B-E3D467D5FD82}" type="presParOf" srcId="{87277C51-CD15-440E-95EB-A71EB10D9EA5}" destId="{66989BD4-EB2E-4F0D-A494-612A956F66D9}" srcOrd="0" destOrd="0" presId="urn:microsoft.com/office/officeart/2005/8/layout/vList3"/>
    <dgm:cxn modelId="{FD31950A-BFD7-4D61-842B-E8AB9AA2CD8C}" type="presParOf" srcId="{66989BD4-EB2E-4F0D-A494-612A956F66D9}" destId="{227F5521-E46B-4AD5-AF1F-1044F87884AA}" srcOrd="0" destOrd="0" presId="urn:microsoft.com/office/officeart/2005/8/layout/vList3"/>
    <dgm:cxn modelId="{5E824651-6D54-46D6-B82F-768EBCC80801}" type="presParOf" srcId="{66989BD4-EB2E-4F0D-A494-612A956F66D9}" destId="{267F6FB2-237F-4944-B394-C13D53374A36}" srcOrd="1" destOrd="0" presId="urn:microsoft.com/office/officeart/2005/8/layout/vList3"/>
    <dgm:cxn modelId="{7B403C40-7BAF-4625-A4EE-9C052DA066BE}" type="presParOf" srcId="{87277C51-CD15-440E-95EB-A71EB10D9EA5}" destId="{9E702BF4-EC2F-492A-AD51-DA00A70A42A8}" srcOrd="1" destOrd="0" presId="urn:microsoft.com/office/officeart/2005/8/layout/vList3"/>
    <dgm:cxn modelId="{A4E46CBB-99F3-4795-9653-7DB02FAD4F80}" type="presParOf" srcId="{87277C51-CD15-440E-95EB-A71EB10D9EA5}" destId="{5D3C3B0D-3FCC-4892-BB18-B76164F16D5A}" srcOrd="2" destOrd="0" presId="urn:microsoft.com/office/officeart/2005/8/layout/vList3"/>
    <dgm:cxn modelId="{B9863DB8-195B-4A58-95CA-B77BE58DC5F1}" type="presParOf" srcId="{5D3C3B0D-3FCC-4892-BB18-B76164F16D5A}" destId="{31F13481-E8C2-45E0-B72F-538D7060549C}" srcOrd="0" destOrd="0" presId="urn:microsoft.com/office/officeart/2005/8/layout/vList3"/>
    <dgm:cxn modelId="{3CE75162-AB9D-4AD1-B2C7-66AC47C03D2D}" type="presParOf" srcId="{5D3C3B0D-3FCC-4892-BB18-B76164F16D5A}" destId="{3FCC5986-9B71-4D44-96D7-D7F245936C80}" srcOrd="1" destOrd="0" presId="urn:microsoft.com/office/officeart/2005/8/layout/vList3"/>
    <dgm:cxn modelId="{E8ADDD75-1062-47E7-8A36-86996F472A78}" type="presParOf" srcId="{87277C51-CD15-440E-95EB-A71EB10D9EA5}" destId="{B848F470-01BC-4976-84E0-A03C773B4786}" srcOrd="3" destOrd="0" presId="urn:microsoft.com/office/officeart/2005/8/layout/vList3"/>
    <dgm:cxn modelId="{BF157684-4272-4088-9AD7-B9F741730BCE}" type="presParOf" srcId="{87277C51-CD15-440E-95EB-A71EB10D9EA5}" destId="{85A854F8-5E34-4F34-8914-269399A6DE94}" srcOrd="4" destOrd="0" presId="urn:microsoft.com/office/officeart/2005/8/layout/vList3"/>
    <dgm:cxn modelId="{09E3CA64-0523-4FE1-8C48-5D72602D1C30}" type="presParOf" srcId="{85A854F8-5E34-4F34-8914-269399A6DE94}" destId="{D77322FC-DC4D-4C22-9436-FA28B6124CBE}" srcOrd="0" destOrd="0" presId="urn:microsoft.com/office/officeart/2005/8/layout/vList3"/>
    <dgm:cxn modelId="{AA5A5C00-012E-4D9C-82FA-881463D9795A}" type="presParOf" srcId="{85A854F8-5E34-4F34-8914-269399A6DE94}" destId="{5DC85793-66DA-4191-979E-3FFF6E5846CD}" srcOrd="1" destOrd="0" presId="urn:microsoft.com/office/officeart/2005/8/layout/vList3"/>
    <dgm:cxn modelId="{A821230F-D34C-43EC-96A5-F48E9B5446B7}" type="presParOf" srcId="{87277C51-CD15-440E-95EB-A71EB10D9EA5}" destId="{37D3C6C7-DEA2-4FDD-AE67-39510E122A2D}" srcOrd="5" destOrd="0" presId="urn:microsoft.com/office/officeart/2005/8/layout/vList3"/>
    <dgm:cxn modelId="{57E9D1F9-DD1C-4386-B6C9-D92823550166}" type="presParOf" srcId="{87277C51-CD15-440E-95EB-A71EB10D9EA5}" destId="{05FF48BC-7305-47B2-9B77-BF179325D754}" srcOrd="6" destOrd="0" presId="urn:microsoft.com/office/officeart/2005/8/layout/vList3"/>
    <dgm:cxn modelId="{13FDC6B4-12F9-4AEE-AA30-403947ECD837}" type="presParOf" srcId="{05FF48BC-7305-47B2-9B77-BF179325D754}" destId="{A08D1004-125F-4479-A4E8-66C51B0B53B1}" srcOrd="0" destOrd="0" presId="urn:microsoft.com/office/officeart/2005/8/layout/vList3"/>
    <dgm:cxn modelId="{2F225C95-D7C8-4C90-BC4B-E72541C36224}" type="presParOf" srcId="{05FF48BC-7305-47B2-9B77-BF179325D754}" destId="{A9438C0F-1004-4FCB-BE4A-C09640EF41E5}" srcOrd="1" destOrd="0" presId="urn:microsoft.com/office/officeart/2005/8/layout/vList3"/>
    <dgm:cxn modelId="{91C965D5-2B20-4EDB-951E-3400197D0286}" type="presParOf" srcId="{87277C51-CD15-440E-95EB-A71EB10D9EA5}" destId="{F79549EB-0B7C-4E0C-A5E3-0975E82B7055}" srcOrd="7" destOrd="0" presId="urn:microsoft.com/office/officeart/2005/8/layout/vList3"/>
    <dgm:cxn modelId="{A1CFBE71-E17F-48C6-BB0D-2862C90E8549}" type="presParOf" srcId="{87277C51-CD15-440E-95EB-A71EB10D9EA5}" destId="{11B6D6D0-2BEC-4909-8D95-C0E687738747}" srcOrd="8" destOrd="0" presId="urn:microsoft.com/office/officeart/2005/8/layout/vList3"/>
    <dgm:cxn modelId="{8895455D-E2DB-4C15-B2E3-9CCD7DA416B5}" type="presParOf" srcId="{11B6D6D0-2BEC-4909-8D95-C0E687738747}" destId="{F2E8BC0D-E10D-4676-AE73-75EB7D9E8DC6}" srcOrd="0" destOrd="0" presId="urn:microsoft.com/office/officeart/2005/8/layout/vList3"/>
    <dgm:cxn modelId="{9FFE795F-C223-4090-B898-619E51E93EB9}" type="presParOf" srcId="{11B6D6D0-2BEC-4909-8D95-C0E687738747}" destId="{3E14E984-0156-479D-AF97-8B96BC2BB8E6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География 2\Geografiya-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475656" y="1484784"/>
            <a:ext cx="6408712" cy="1470025"/>
          </a:xfrm>
          <a:solidFill>
            <a:schemeClr val="lt1"/>
          </a:solidFill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>
            <a:normAutofit/>
          </a:bodyPr>
          <a:lstStyle>
            <a:lvl1pPr>
              <a:defRPr sz="4800" b="1" baseline="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661248"/>
            <a:ext cx="5559775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5706127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384789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ProPowerPoint\География 2\Geografiya-2-Slid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200800" cy="792088"/>
          </a:xfrm>
          <a:prstGeom prst="rect">
            <a:avLst/>
          </a:prstGeom>
          <a:solidFill>
            <a:schemeClr val="accent1"/>
          </a:solidFill>
          <a:ln w="19050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166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071678"/>
            <a:ext cx="7500990" cy="1285884"/>
          </a:xfrm>
          <a:prstGeom prst="roundRect">
            <a:avLst>
              <a:gd name="adj" fmla="val 32987"/>
            </a:avLst>
          </a:prstGeom>
        </p:spPr>
        <p:txBody>
          <a:bodyPr>
            <a:noAutofit/>
          </a:bodyPr>
          <a:lstStyle/>
          <a:p>
            <a:r>
              <a:rPr lang="ru-RU" sz="3600" dirty="0" smtClean="0"/>
              <a:t>Организация работы с тестами </a:t>
            </a:r>
            <a:br>
              <a:rPr lang="ru-RU" sz="3600" dirty="0" smtClean="0"/>
            </a:br>
            <a:r>
              <a:rPr lang="ru-RU" sz="3600" dirty="0" smtClean="0"/>
              <a:t>как контроль знаний обучающихся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286388"/>
            <a:ext cx="5559775" cy="86409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Учитель географии </a:t>
            </a:r>
          </a:p>
          <a:p>
            <a:pPr algn="l"/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Кайсарова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Оксана Викторовна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285728"/>
            <a:ext cx="6000792" cy="1634490"/>
          </a:xfrm>
          <a:prstGeom prst="roundRect">
            <a:avLst>
              <a:gd name="adj" fmla="val 25838"/>
            </a:avLst>
          </a:prstGeom>
          <a:solidFill>
            <a:schemeClr val="bg1"/>
          </a:solidFill>
          <a:ln w="3810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Республика Саха (Якутия)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МР «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Хангаласский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улус»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МКОУ «Вечерняя (сменная) общеобразовательная школа» при Федеральном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казеном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учреждении исполнения наказания исправительная колония № 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5151683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3. Участники проекта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14480" y="1000108"/>
            <a:ext cx="7215238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Целевой  группой проекта являются  обучающиеся 9, 10, 11 классов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5C16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Основные причины,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препятствующие применению многих педагогических технологий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Специфика работы в школе в режимном учреждении.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Невозможность применения многих образовательных технологий     полностью или частично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Обучающиеся ограничены в своих передвижениях по территории режимного учреждения.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indent="-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Организация и проведение практических работ по географии исключает  умение применять некоторые теоретические знания на практике.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indent="-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Возраст обучающихся колеблется от 18 лет до 30 лет.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Осуждённые имеют большие сроки отбывания наказания в местах лишения  свободы: от 2 лет до 15 лет.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7.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 обучающихся разный уровень базовой подготовки.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8.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Фактор времени.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9.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Психологический фактор.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10.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Отсутствие обучающихся на уроках длительное время.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marR="0" lvl="0" indent="-1793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11.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Неполный учебный план.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179388" indent="-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ea typeface="Times New Roman" pitchFamily="18" charset="0"/>
                <a:cs typeface="Times New Roman" pitchFamily="18" charset="0"/>
              </a:rPr>
              <a:t>12.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Плохая обеспеченность обучающихся  учебниками.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marL="179388" lvl="0" indent="-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13.</a:t>
            </a: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Недостаточное количество учебных часов.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13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3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3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5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3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3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3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3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500"/>
                            </p:stCondLst>
                            <p:childTnLst>
                              <p:par>
                                <p:cTn id="8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3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3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33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2500"/>
                            </p:stCondLst>
                            <p:childTnLst>
                              <p:par>
                                <p:cTn id="8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3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3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3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3500"/>
                            </p:stCondLst>
                            <p:childTnLst>
                              <p:par>
                                <p:cTn id="9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3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3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3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0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3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3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33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4. Описание проекта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1500174"/>
            <a:ext cx="857256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Ведущей формой обучения в современной школе остаётся 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CC00"/>
                </a:solidFill>
                <a:effectLst/>
                <a:ea typeface="Times New Roman" pitchFamily="18" charset="0"/>
                <a:cs typeface="Times New Roman" pitchFamily="18" charset="0"/>
              </a:rPr>
              <a:t>классический урок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Современный урок направлен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на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внутренних мотивов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учебной деятельности обучающихся.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F02BE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учебных умений и навыков </a:t>
            </a:r>
            <a:r>
              <a:rPr kumimoji="0" lang="ru-RU" sz="2400" b="1" i="0" u="none" strike="noStrike" cap="none" spc="-120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предполагает следующую примерную структуру занятий: 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571472" y="4429132"/>
          <a:ext cx="6858048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1428736"/>
            <a:ext cx="857256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В педагогике важное место занимают проблемы контроля результатов обучения.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u="none" strike="noStrike" cap="none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Выбор форм проверки знаний и умений обучающихся зависит от содержания проверяемых знаний.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a typeface="Times New Roman" pitchFamily="18" charset="0"/>
                <a:cs typeface="Times New Roman" pitchFamily="18" charset="0"/>
              </a:rPr>
              <a:t>Индивидуальный опрос </a:t>
            </a: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осуществляется обычно для п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роверк</a:t>
            </a:r>
            <a:r>
              <a:rPr lang="ru-RU" b="1" baseline="0" dirty="0" smtClean="0"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сложных теоретических вопросов.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ffectLst/>
                <a:ea typeface="Times New Roman" pitchFamily="18" charset="0"/>
                <a:cs typeface="Times New Roman" pitchFamily="18" charset="0"/>
              </a:rPr>
              <a:t>Фронтальный устный опрос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планируется при проверке объемного, но не сложного материала, насыщенного фактами.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ffectLst/>
                <a:ea typeface="Times New Roman" pitchFamily="18" charset="0"/>
                <a:cs typeface="Times New Roman" pitchFamily="18" charset="0"/>
              </a:rPr>
              <a:t>Фронтальный письменный опрос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проводится тогда, когда необходимо установить уровень усвоения всеми обучающимися важных теоретических вопросов, служащих опорными при изучении нового материала.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ffectLst/>
                <a:ea typeface="Times New Roman" pitchFamily="18" charset="0"/>
                <a:cs typeface="Times New Roman" pitchFamily="18" charset="0"/>
              </a:rPr>
              <a:t>Уплотненный опрос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целесообразно планировать в тех случаях, когда нужно проверить знания большого по объему учебного материала</a:t>
            </a:r>
            <a:r>
              <a:rPr lang="ru-RU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неоднородной сложности, умения обучающихся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работать с тем или иным средством обучения.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285860"/>
            <a:ext cx="8715436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ffectLst/>
                <a:ea typeface="Times New Roman" pitchFamily="18" charset="0"/>
                <a:cs typeface="Times New Roman" pitchFamily="18" charset="0"/>
              </a:rPr>
              <a:t>Тестирование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относится к методам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педагогической диагностики успешности обучения.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2AFF0D"/>
                </a:solidFill>
                <a:effectLst/>
                <a:ea typeface="Times New Roman" pitchFamily="18" charset="0"/>
                <a:cs typeface="Times New Roman" pitchFamily="18" charset="0"/>
              </a:rPr>
              <a:t>Тесты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предназначены для того, чтобы оценить успешность овладения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конкретными знаниями и отдельными разделами данной дисциплины.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Применяются тесты для развития умения и навыков работы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 учебником, картами, таблицами и словарями.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Наиболее часто используются тестовые контрольные мероприятия,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когда задания выполняются письменно и проверяются преподавателем.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5C16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Уровень эффективности тестов зависит от целого ряда факторов: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571472" y="4572009"/>
          <a:ext cx="8143932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3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3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3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163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8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38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ysClr val="windowText" lastClr="000000"/>
                </a:solidFill>
              </a:rPr>
              <a:t>5. Рабочий план реализации проекта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000108"/>
            <a:ext cx="7143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5C16"/>
                </a:solidFill>
              </a:rPr>
              <a:t>Оптимальным методом проверки эффективности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учебной работы обучающихся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считаю проведение урока-зачета</a:t>
            </a:r>
            <a:r>
              <a:rPr lang="ru-RU" dirty="0" smtClean="0">
                <a:solidFill>
                  <a:srgbClr val="005C16"/>
                </a:solidFill>
              </a:rPr>
              <a:t>,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на котором проверка полученных знаний обучающимися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происходит при помощи</a:t>
            </a:r>
            <a:r>
              <a:rPr lang="ru-RU" dirty="0" smtClean="0">
                <a:solidFill>
                  <a:srgbClr val="005C16"/>
                </a:solidFill>
              </a:rPr>
              <a:t> </a:t>
            </a:r>
            <a:r>
              <a:rPr lang="ru-RU" b="1" dirty="0" smtClean="0">
                <a:solidFill>
                  <a:srgbClr val="005C16"/>
                </a:solidFill>
              </a:rPr>
              <a:t>тестов,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в которых необходимо дать </a:t>
            </a:r>
          </a:p>
          <a:p>
            <a:r>
              <a:rPr lang="ru-RU" b="1" dirty="0" smtClean="0">
                <a:solidFill>
                  <a:srgbClr val="005C16"/>
                </a:solidFill>
              </a:rPr>
              <a:t>развёрнутый или определённый ответ.</a:t>
            </a:r>
            <a:r>
              <a:rPr lang="ru-RU" dirty="0" smtClean="0">
                <a:solidFill>
                  <a:srgbClr val="005C16"/>
                </a:solidFill>
              </a:rPr>
              <a:t> </a:t>
            </a:r>
          </a:p>
          <a:p>
            <a:endParaRPr lang="ru-RU" sz="800" dirty="0" smtClean="0"/>
          </a:p>
          <a:p>
            <a:pPr algn="ctr"/>
            <a:r>
              <a:rPr lang="ru-RU" b="1" dirty="0" smtClean="0">
                <a:solidFill>
                  <a:srgbClr val="0F02BE"/>
                </a:solidFill>
              </a:rPr>
              <a:t>Приёмом, закрепляющим полученные знания у обучающегося, </a:t>
            </a:r>
          </a:p>
          <a:p>
            <a:pPr algn="ctr"/>
            <a:r>
              <a:rPr lang="ru-RU" b="1" dirty="0" smtClean="0">
                <a:solidFill>
                  <a:srgbClr val="0F02BE"/>
                </a:solidFill>
              </a:rPr>
              <a:t> считаю</a:t>
            </a:r>
            <a:r>
              <a:rPr lang="ru-RU" b="1" dirty="0" smtClean="0"/>
              <a:t>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A414"/>
                </a:solidFill>
              </a:rPr>
              <a:t>проведение тестирования на каждом уроке</a:t>
            </a:r>
            <a:r>
              <a:rPr lang="ru-RU" b="1" dirty="0" smtClean="0">
                <a:solidFill>
                  <a:srgbClr val="0F02BE"/>
                </a:solidFill>
              </a:rPr>
              <a:t>.</a:t>
            </a:r>
            <a:r>
              <a:rPr lang="ru-RU" dirty="0" smtClean="0">
                <a:solidFill>
                  <a:srgbClr val="0F02BE"/>
                </a:solidFill>
              </a:rPr>
              <a:t> </a:t>
            </a:r>
          </a:p>
          <a:p>
            <a:pPr algn="ctr"/>
            <a:endParaRPr lang="ru-RU" sz="800" dirty="0" smtClean="0"/>
          </a:p>
          <a:p>
            <a:pPr algn="ctr"/>
            <a:r>
              <a:rPr lang="ru-RU" b="1" dirty="0" smtClean="0"/>
              <a:t>Обучающийся может ответить на вопросы теста, </a:t>
            </a:r>
            <a:r>
              <a:rPr lang="ru-RU" b="1" dirty="0" smtClean="0">
                <a:solidFill>
                  <a:srgbClr val="C00000"/>
                </a:solidFill>
              </a:rPr>
              <a:t>используя учебник</a:t>
            </a:r>
            <a:r>
              <a:rPr lang="ru-RU" b="1" dirty="0" smtClean="0"/>
              <a:t>.</a:t>
            </a:r>
            <a:endParaRPr lang="ru-RU" dirty="0" smtClean="0"/>
          </a:p>
          <a:p>
            <a:pPr algn="r"/>
            <a:endParaRPr lang="ru-RU" sz="800" b="1" dirty="0" smtClean="0"/>
          </a:p>
          <a:p>
            <a:pPr algn="r"/>
            <a:r>
              <a:rPr lang="ru-RU" b="1" dirty="0" smtClean="0"/>
              <a:t>В этом случае 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A414"/>
                </a:solidFill>
              </a:rPr>
              <a:t>учебник</a:t>
            </a:r>
            <a:r>
              <a:rPr lang="ru-RU" b="1" dirty="0" smtClean="0"/>
              <a:t> наравне с обучающей </a:t>
            </a:r>
          </a:p>
          <a:p>
            <a:pPr algn="r"/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00A414"/>
                </a:solidFill>
              </a:rPr>
              <a:t>выполняет следующие функции</a:t>
            </a:r>
            <a:r>
              <a:rPr lang="ru-RU" b="1" dirty="0" smtClean="0"/>
              <a:t>:</a:t>
            </a:r>
            <a:endParaRPr lang="ru-RU" dirty="0" smtClean="0"/>
          </a:p>
        </p:txBody>
      </p:sp>
      <p:graphicFrame>
        <p:nvGraphicFramePr>
          <p:cNvPr id="7" name="Схема 6"/>
          <p:cNvGraphicFramePr/>
          <p:nvPr/>
        </p:nvGraphicFramePr>
        <p:xfrm>
          <a:off x="3428992" y="4786322"/>
          <a:ext cx="6072230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7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928794" y="197346"/>
            <a:ext cx="700092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Тесты представляют собой лишь формулировку вопроса. </a:t>
            </a:r>
          </a:p>
          <a:p>
            <a:pPr algn="ctr"/>
            <a:r>
              <a:rPr lang="ru-RU" b="1" dirty="0" smtClean="0">
                <a:solidFill>
                  <a:srgbClr val="005C16"/>
                </a:solidFill>
              </a:rPr>
              <a:t>Ответ обучающийся должен сформулировать сам. 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0F02BE"/>
                </a:solidFill>
              </a:rPr>
              <a:t>Тесты</a:t>
            </a:r>
            <a:r>
              <a:rPr lang="ru-RU" dirty="0" smtClean="0">
                <a:solidFill>
                  <a:srgbClr val="0F02BE"/>
                </a:solidFill>
              </a:rPr>
              <a:t> </a:t>
            </a:r>
            <a:r>
              <a:rPr lang="ru-RU" b="1" dirty="0" smtClean="0">
                <a:solidFill>
                  <a:srgbClr val="0F02BE"/>
                </a:solidFill>
              </a:rPr>
              <a:t>могут предполагать как предельно краткий ответ</a:t>
            </a:r>
            <a:r>
              <a:rPr lang="ru-RU" dirty="0" smtClean="0">
                <a:solidFill>
                  <a:srgbClr val="0F02BE"/>
                </a:solidFill>
              </a:rPr>
              <a:t>, </a:t>
            </a:r>
          </a:p>
          <a:p>
            <a:pPr algn="ctr"/>
            <a:r>
              <a:rPr lang="ru-RU" b="1" dirty="0" smtClean="0">
                <a:solidFill>
                  <a:srgbClr val="0F02BE"/>
                </a:solidFill>
              </a:rPr>
              <a:t>так и достаточно развёрнутый</a:t>
            </a:r>
            <a:r>
              <a:rPr lang="ru-RU" dirty="0" smtClean="0">
                <a:solidFill>
                  <a:srgbClr val="0F02BE"/>
                </a:solidFill>
              </a:rPr>
              <a:t> </a:t>
            </a:r>
            <a:r>
              <a:rPr lang="ru-RU" b="1" dirty="0" smtClean="0">
                <a:solidFill>
                  <a:srgbClr val="0F02BE"/>
                </a:solidFill>
              </a:rPr>
              <a:t>ответ.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Тесты гарантируют точный подсчет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числа верных и неверных ответов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 тем самым обеспечивают объективность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 оценке знаний и умений обучающихся. 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5C16"/>
                </a:solidFill>
              </a:rPr>
              <a:t>К числу достоинств тестов относится и то, что с их помощью удается за короткий срок проверить большой объем учебного материала    и охватить всех обучающихся класса. </a:t>
            </a:r>
          </a:p>
          <a:p>
            <a:endParaRPr lang="ru-RU" b="1" dirty="0" smtClean="0">
              <a:solidFill>
                <a:srgbClr val="005C16"/>
              </a:solidFill>
            </a:endParaRPr>
          </a:p>
          <a:p>
            <a:r>
              <a:rPr lang="ru-RU" b="1" dirty="0" smtClean="0">
                <a:solidFill>
                  <a:srgbClr val="005C16"/>
                </a:solidFill>
              </a:rPr>
              <a:t>Тесты экономят время учителя, затрачиваемое на проверку      работ обучающихся, так как поддаются быстрой обработке. </a:t>
            </a:r>
          </a:p>
          <a:p>
            <a:endParaRPr lang="ru-RU" dirty="0" smtClean="0"/>
          </a:p>
          <a:p>
            <a:r>
              <a:rPr lang="ru-RU" b="1" spc="-50" dirty="0" smtClean="0">
                <a:solidFill>
                  <a:srgbClr val="0F02BE"/>
                </a:solidFill>
              </a:rPr>
              <a:t>Преимущества использования  тестов  на уроке я вижу в следующем: </a:t>
            </a:r>
          </a:p>
          <a:p>
            <a:endParaRPr lang="ru-RU" sz="800" b="1" spc="-50" dirty="0" smtClean="0">
              <a:solidFill>
                <a:srgbClr val="0F02BE"/>
              </a:solidFill>
            </a:endParaRPr>
          </a:p>
          <a:p>
            <a:pPr lvl="0" indent="179388">
              <a:buFont typeface="Arial" pitchFamily="34" charset="0"/>
              <a:buChar char="•"/>
            </a:pPr>
            <a:r>
              <a:rPr lang="ru-RU" b="1" dirty="0" smtClean="0"/>
              <a:t>возможность использования на различных этапах урока; </a:t>
            </a:r>
          </a:p>
          <a:p>
            <a:pPr indent="179388">
              <a:buFont typeface="Arial" pitchFamily="34" charset="0"/>
              <a:buChar char="•"/>
            </a:pPr>
            <a:r>
              <a:rPr lang="ru-RU" b="1" dirty="0" smtClean="0"/>
              <a:t>многократность использования; </a:t>
            </a:r>
          </a:p>
          <a:p>
            <a:pPr indent="179388">
              <a:buFont typeface="Arial" pitchFamily="34" charset="0"/>
              <a:buChar char="•"/>
            </a:pPr>
            <a:r>
              <a:rPr lang="ru-RU" b="1" spc="-50" dirty="0" smtClean="0"/>
              <a:t>восприятие материала на зрительном, слуховом и моторном уровне.</a:t>
            </a:r>
          </a:p>
          <a:p>
            <a:pPr lvl="0"/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85" decel="100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385" decel="100000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9" dur="385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1" dur="385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85" decel="100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385" decel="100000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9" dur="385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1" dur="385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85" decel="100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385" decel="100000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9" dur="385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1" dur="385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0"/>
            <a:ext cx="714380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Подготовка и организация работы с тестами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F02BE"/>
                </a:solidFill>
                <a:ea typeface="Times New Roman" pitchFamily="18" charset="0"/>
                <a:cs typeface="Times New Roman" pitchFamily="18" charset="0"/>
              </a:rPr>
              <a:t>проводится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 следующим образом: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1.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Устанавливаю цели.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Выбираю ситуацию с соблюдением требований.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Сообщаю обучающимся начало, окончание          и условия проведения урока и проверочного теста.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Провожу урок и проверочный тест.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5.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Помогаю обучающимся систематизировать </a:t>
            </a:r>
            <a:r>
              <a:rPr kumimoji="0" lang="ru-RU" sz="2400" b="1" i="0" u="none" strike="noStrike" cap="none" spc="-150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полученные знания, закрепить теоретические положения. </a:t>
            </a:r>
            <a:endParaRPr kumimoji="0" lang="ru-RU" sz="2400" b="0" i="0" u="none" strike="noStrike" cap="none" spc="-150" normalizeH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9875" marR="0" lvl="0" indent="-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400" b="1" i="0" u="none" strike="noStrike" cap="none" spc="-70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Анализирую результаты урока и проверочного теста. </a:t>
            </a:r>
            <a:endParaRPr kumimoji="0" lang="ru-RU" sz="2400" b="0" i="0" u="none" strike="noStrike" cap="none" spc="-70" normalizeH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Надежность тестов повышается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при увеличении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количества тестовых заданий.</a:t>
            </a:r>
            <a:r>
              <a:rPr kumimoji="0" lang="ru-RU" sz="3000" b="0" i="0" u="none" strike="noStrike" cap="none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000" b="0" i="0" u="none" strike="noStrike" cap="none" normalizeH="0" dirty="0" smtClean="0">
              <a:ln>
                <a:noFill/>
              </a:ln>
              <a:solidFill>
                <a:srgbClr val="005C16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Autofit/>
          </a:bodyPr>
          <a:lstStyle/>
          <a:p>
            <a:r>
              <a:rPr lang="ru-RU" sz="2720" dirty="0" smtClean="0">
                <a:solidFill>
                  <a:srgbClr val="005C16"/>
                </a:solidFill>
              </a:rPr>
              <a:t>6. Оценка эффективности реализации проекта</a:t>
            </a:r>
            <a:endParaRPr lang="ru-RU" sz="2720" dirty="0">
              <a:solidFill>
                <a:srgbClr val="005C16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1" y="1357298"/>
            <a:ext cx="8715437" cy="50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Подготовка и проведение экспериментальной работы</a:t>
            </a:r>
          </a:p>
          <a:p>
            <a:endParaRPr lang="ru-RU" sz="800" b="1" dirty="0" smtClean="0">
              <a:solidFill>
                <a:srgbClr val="005C16"/>
              </a:solidFill>
            </a:endParaRPr>
          </a:p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При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систематическом использовании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на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уроках географии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2AFF0D"/>
                </a:solidFill>
              </a:rPr>
              <a:t>тестирования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имеются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большие возможности </a:t>
            </a:r>
            <a:endParaRPr lang="ru-RU" sz="2400" b="1" dirty="0" smtClean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</a:endParaRPr>
          </a:p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для повышения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качества обучен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</a:rPr>
              <a:t>ия. </a:t>
            </a:r>
            <a:endParaRPr lang="ru-RU" sz="2000" b="1" dirty="0" smtClean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</a:endParaRPr>
          </a:p>
          <a:p>
            <a:pPr algn="ctr"/>
            <a:endParaRPr lang="ru-RU" sz="800" dirty="0" smtClean="0">
              <a:ln>
                <a:solidFill>
                  <a:sysClr val="windowText" lastClr="000000"/>
                </a:solidFill>
              </a:ln>
              <a:solidFill>
                <a:srgbClr val="00B0F0"/>
              </a:solidFill>
            </a:endParaRPr>
          </a:p>
          <a:p>
            <a:pPr lvl="0" algn="ctr"/>
            <a:r>
              <a:rPr lang="ru-RU" sz="2800" b="1" dirty="0" smtClean="0">
                <a:solidFill>
                  <a:srgbClr val="0000FF"/>
                </a:solidFill>
                <a:ea typeface="Times New Roman" pitchFamily="18" charset="0"/>
                <a:cs typeface="Times New Roman" pitchFamily="18" charset="0"/>
              </a:rPr>
              <a:t>Цель обучающего эксперимента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− определить оптимальные </a:t>
            </a:r>
            <a:r>
              <a:rPr lang="ru-RU" sz="2000" b="1" spc="-50" dirty="0" smtClean="0">
                <a:ea typeface="Times New Roman" pitchFamily="18" charset="0"/>
                <a:cs typeface="Times New Roman" pitchFamily="18" charset="0"/>
              </a:rPr>
              <a:t>условия успешной работы по формированию географических представлений </a:t>
            </a:r>
            <a:r>
              <a:rPr lang="ru-RU" sz="2000" b="1" spc="-50" dirty="0" smtClean="0"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понятий при систематическом использовании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уроках географии 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тестов</a:t>
            </a: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, разработанных учителем.</a:t>
            </a:r>
            <a:endParaRPr lang="ru-RU" sz="2000" dirty="0" smtClean="0">
              <a:cs typeface="Arial" pitchFamily="34" charset="0"/>
            </a:endParaRPr>
          </a:p>
          <a:p>
            <a:endParaRPr lang="ru-RU" sz="800" b="1" dirty="0" smtClean="0"/>
          </a:p>
          <a:p>
            <a:pPr algn="r"/>
            <a:r>
              <a:rPr lang="ru-RU" sz="2400" b="1" dirty="0" smtClean="0">
                <a:solidFill>
                  <a:srgbClr val="0F02BE"/>
                </a:solidFill>
              </a:rPr>
              <a:t>Эксперимент </a:t>
            </a:r>
            <a:r>
              <a:rPr lang="ru-RU" sz="2400" b="1" dirty="0" smtClean="0">
                <a:solidFill>
                  <a:srgbClr val="0F02BE"/>
                </a:solidFill>
              </a:rPr>
              <a:t>проводился в двух десятых классах. </a:t>
            </a:r>
            <a:endParaRPr lang="ru-RU" sz="2400" b="1" dirty="0" smtClean="0">
              <a:solidFill>
                <a:srgbClr val="0F02BE"/>
              </a:solidFill>
            </a:endParaRPr>
          </a:p>
          <a:p>
            <a:pPr algn="r"/>
            <a:r>
              <a:rPr lang="ru-RU" sz="2400" b="1" dirty="0" smtClean="0"/>
              <a:t>Общее </a:t>
            </a:r>
            <a:r>
              <a:rPr lang="ru-RU" sz="2400" b="1" dirty="0" smtClean="0"/>
              <a:t>количество обследуемых −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30 человек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pPr algn="r"/>
            <a:r>
              <a:rPr lang="ru-RU" sz="2400" b="1" dirty="0" smtClean="0"/>
              <a:t>10 "а" класс −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15 человек</a:t>
            </a:r>
            <a:r>
              <a:rPr lang="ru-RU" sz="2400" b="1" dirty="0" smtClean="0"/>
              <a:t>. </a:t>
            </a:r>
            <a:endParaRPr lang="ru-RU" sz="2400" dirty="0" smtClean="0"/>
          </a:p>
          <a:p>
            <a:pPr algn="r"/>
            <a:r>
              <a:rPr lang="ru-RU" sz="2400" b="1" dirty="0" smtClean="0"/>
              <a:t>10 "б" класс − </a:t>
            </a: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15 человек</a:t>
            </a:r>
            <a:r>
              <a:rPr lang="ru-RU" sz="2400" b="1" dirty="0" smtClean="0"/>
              <a:t>. </a:t>
            </a:r>
            <a:endParaRPr lang="ru-RU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04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4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4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204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204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048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1214422"/>
            <a:ext cx="878684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0F02BE"/>
                </a:solidFill>
              </a:rPr>
              <a:t>Подготовка и проведение тестирования:</a:t>
            </a:r>
            <a:endParaRPr lang="ru-RU" sz="2400" dirty="0" smtClean="0">
              <a:solidFill>
                <a:srgbClr val="0F02BE"/>
              </a:solidFill>
            </a:endParaRPr>
          </a:p>
          <a:p>
            <a:pPr lvl="5"/>
            <a:r>
              <a:rPr lang="ru-RU" sz="2400" b="1" dirty="0" smtClean="0">
                <a:solidFill>
                  <a:srgbClr val="0F02BE"/>
                </a:solidFill>
              </a:rPr>
              <a:t>1 этап </a:t>
            </a:r>
            <a:r>
              <a:rPr lang="ru-RU" sz="2400" b="1" dirty="0" smtClean="0"/>
              <a:t>− подготовительный период.</a:t>
            </a:r>
            <a:endParaRPr lang="ru-RU" sz="2400" dirty="0" smtClean="0"/>
          </a:p>
          <a:p>
            <a:pPr lvl="5"/>
            <a:r>
              <a:rPr lang="ru-RU" sz="2400" b="1" dirty="0" smtClean="0">
                <a:solidFill>
                  <a:srgbClr val="0F02BE"/>
                </a:solidFill>
              </a:rPr>
              <a:t>2 этап </a:t>
            </a:r>
            <a:r>
              <a:rPr lang="ru-RU" sz="2400" b="1" dirty="0" smtClean="0"/>
              <a:t>− учет и контроль знаний обучающихся.</a:t>
            </a:r>
            <a:endParaRPr lang="ru-RU" sz="2400" dirty="0" smtClean="0"/>
          </a:p>
          <a:p>
            <a:pPr lvl="5"/>
            <a:r>
              <a:rPr lang="ru-RU" sz="2400" b="1" dirty="0" smtClean="0">
                <a:solidFill>
                  <a:srgbClr val="0F02BE"/>
                </a:solidFill>
              </a:rPr>
              <a:t>3 этап </a:t>
            </a:r>
            <a:r>
              <a:rPr lang="ru-RU" sz="2400" b="1" dirty="0" smtClean="0"/>
              <a:t>− обработка информации.</a:t>
            </a:r>
            <a:endParaRPr lang="ru-RU" sz="2400" dirty="0" smtClean="0"/>
          </a:p>
          <a:p>
            <a:pPr lvl="5"/>
            <a:r>
              <a:rPr lang="ru-RU" sz="2400" b="1" dirty="0" smtClean="0">
                <a:solidFill>
                  <a:srgbClr val="0F02BE"/>
                </a:solidFill>
              </a:rPr>
              <a:t>4 этап </a:t>
            </a:r>
            <a:r>
              <a:rPr lang="ru-RU" sz="2400" b="1" dirty="0" smtClean="0"/>
              <a:t>− анализ информации</a:t>
            </a:r>
            <a:r>
              <a:rPr lang="ru-RU" sz="2400" b="1" dirty="0" smtClean="0"/>
              <a:t>.</a:t>
            </a:r>
          </a:p>
          <a:p>
            <a:pPr algn="ctr"/>
            <a:endParaRPr lang="ru-RU" sz="800" b="1" dirty="0" smtClean="0"/>
          </a:p>
          <a:p>
            <a:pPr algn="ctr"/>
            <a:r>
              <a:rPr lang="ru-RU" sz="2000" b="1" dirty="0" smtClean="0">
                <a:solidFill>
                  <a:srgbClr val="005C16"/>
                </a:solidFill>
              </a:rPr>
              <a:t>Ведущими </a:t>
            </a:r>
            <a:r>
              <a:rPr lang="ru-RU" sz="2000" b="1" dirty="0" smtClean="0">
                <a:solidFill>
                  <a:srgbClr val="005C16"/>
                </a:solidFill>
              </a:rPr>
              <a:t>методами обучения </a:t>
            </a:r>
            <a:r>
              <a:rPr lang="ru-RU" sz="2000" b="1" dirty="0" smtClean="0">
                <a:solidFill>
                  <a:srgbClr val="005C16"/>
                </a:solidFill>
              </a:rPr>
              <a:t>явились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2AFF0D"/>
                </a:solidFill>
              </a:rPr>
              <a:t>самостоятельная работа</a:t>
            </a:r>
            <a:r>
              <a:rPr lang="ru-RU" sz="2000" b="1" dirty="0" smtClean="0">
                <a:solidFill>
                  <a:srgbClr val="005C16"/>
                </a:solidFill>
              </a:rPr>
              <a:t>,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2AFF0D"/>
                </a:solidFill>
              </a:rPr>
              <a:t>контроль знаний, умений, навыков</a:t>
            </a:r>
            <a:r>
              <a:rPr lang="ru-RU" sz="2000" b="1" dirty="0" smtClean="0">
                <a:solidFill>
                  <a:srgbClr val="005C16"/>
                </a:solidFill>
              </a:rPr>
              <a:t> и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2AFF0D"/>
                </a:solidFill>
              </a:rPr>
              <a:t>беседа учителя с обучающимися</a:t>
            </a:r>
            <a:r>
              <a:rPr lang="ru-RU" sz="2000" b="1" dirty="0" smtClean="0">
                <a:solidFill>
                  <a:srgbClr val="005C16"/>
                </a:solidFill>
              </a:rPr>
              <a:t>.</a:t>
            </a:r>
          </a:p>
          <a:p>
            <a:endParaRPr lang="ru-RU" sz="800" b="1" dirty="0" smtClean="0"/>
          </a:p>
          <a:p>
            <a:r>
              <a:rPr lang="ru-RU" sz="2200" b="1" dirty="0" smtClean="0">
                <a:solidFill>
                  <a:srgbClr val="0000FF"/>
                </a:solidFill>
              </a:rPr>
              <a:t>Обучающие </a:t>
            </a:r>
            <a:r>
              <a:rPr lang="ru-RU" sz="2200" b="1" dirty="0" smtClean="0">
                <a:solidFill>
                  <a:srgbClr val="0000FF"/>
                </a:solidFill>
              </a:rPr>
              <a:t>были разделены по уровню знаний на три </a:t>
            </a:r>
            <a:r>
              <a:rPr lang="ru-RU" sz="2200" b="1" dirty="0" smtClean="0">
                <a:solidFill>
                  <a:srgbClr val="0000FF"/>
                </a:solidFill>
              </a:rPr>
              <a:t>группы</a:t>
            </a:r>
            <a:r>
              <a:rPr lang="ru-RU" sz="2200" b="1" dirty="0" smtClean="0"/>
              <a:t>. </a:t>
            </a:r>
          </a:p>
          <a:p>
            <a:r>
              <a:rPr lang="ru-RU" sz="2200" b="1" dirty="0" smtClean="0"/>
              <a:t>Дифференцированный </a:t>
            </a:r>
            <a:r>
              <a:rPr lang="ru-RU" sz="2200" b="1" dirty="0" smtClean="0"/>
              <a:t>подход к обучающимся по группам осуществлялся на этапах контроля и повторений: </a:t>
            </a:r>
            <a:endParaRPr lang="ru-RU" sz="2200" b="1" dirty="0" smtClean="0"/>
          </a:p>
          <a:p>
            <a:r>
              <a:rPr lang="ru-RU" sz="2200" b="1" dirty="0" smtClean="0"/>
              <a:t>от </a:t>
            </a:r>
            <a:r>
              <a:rPr lang="ru-RU" sz="2200" b="1" dirty="0" smtClean="0"/>
              <a:t>обучающихся </a:t>
            </a:r>
            <a:r>
              <a:rPr lang="ru-RU" sz="2200" b="1" dirty="0" smtClean="0">
                <a:solidFill>
                  <a:srgbClr val="0000FF"/>
                </a:solidFill>
              </a:rPr>
              <a:t>первой</a:t>
            </a:r>
            <a:r>
              <a:rPr lang="ru-RU" sz="2200" b="1" dirty="0" smtClean="0"/>
              <a:t> и </a:t>
            </a:r>
            <a:r>
              <a:rPr lang="ru-RU" sz="2200" b="1" dirty="0" smtClean="0">
                <a:solidFill>
                  <a:srgbClr val="0000FF"/>
                </a:solidFill>
              </a:rPr>
              <a:t>второй группы </a:t>
            </a:r>
            <a:r>
              <a:rPr lang="ru-RU" sz="2200" b="1" dirty="0" smtClean="0"/>
              <a:t>требовалось самостоятельное выполнение заданий. </a:t>
            </a:r>
            <a:endParaRPr lang="ru-RU" sz="2200" b="1" dirty="0" smtClean="0"/>
          </a:p>
          <a:p>
            <a:r>
              <a:rPr lang="ru-RU" sz="2200" b="1" dirty="0" smtClean="0"/>
              <a:t>Представителям </a:t>
            </a:r>
            <a:r>
              <a:rPr lang="ru-RU" sz="2200" b="1" dirty="0" smtClean="0">
                <a:solidFill>
                  <a:srgbClr val="0000FF"/>
                </a:solidFill>
              </a:rPr>
              <a:t>третьей группы </a:t>
            </a:r>
            <a:r>
              <a:rPr lang="ru-RU" sz="2200" b="1" dirty="0" smtClean="0"/>
              <a:t>при выполнении заданий оказывалась индивидуальная помощь.</a:t>
            </a:r>
            <a:endParaRPr lang="ru-RU" sz="22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725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225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285992"/>
          <a:ext cx="8279999" cy="1439999"/>
        </p:xfrm>
        <a:graphic>
          <a:graphicData uri="http://schemas.openxmlformats.org/drawingml/2006/table">
            <a:tbl>
              <a:tblPr/>
              <a:tblGrid>
                <a:gridCol w="2176268"/>
                <a:gridCol w="1686547"/>
                <a:gridCol w="2208592"/>
                <a:gridCol w="2208592"/>
              </a:tblGrid>
              <a:tr h="310367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Класс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 Результаты эксперимента в оценках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0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отлично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хорошо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удовлетворительно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Обучаемый 10 «а»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13,3%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40,0%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47,7%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8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Контрольный 10 «б»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13,3%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33,3%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53,4%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785918" y="1357298"/>
            <a:ext cx="559050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Результаты экспериментального обследования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до обучения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относительных величинах (в % %)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4929198"/>
          <a:ext cx="8280001" cy="1440000"/>
        </p:xfrm>
        <a:graphic>
          <a:graphicData uri="http://schemas.openxmlformats.org/drawingml/2006/table">
            <a:tbl>
              <a:tblPr/>
              <a:tblGrid>
                <a:gridCol w="2176266"/>
                <a:gridCol w="1686559"/>
                <a:gridCol w="2208588"/>
                <a:gridCol w="2208588"/>
              </a:tblGrid>
              <a:tr h="288000"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Класс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Результаты эксперимента в оценках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отлично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хорошо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удовлетворительно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Обучаемый 10 «а»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26,7%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53,3%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20,0%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Контрольный 10 «б» 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13,3%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40,0%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46,7% 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256" marR="642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14480" y="4000504"/>
            <a:ext cx="60007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Результаты экспериментального обследования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после обучения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относительных величинах (в % %)</a:t>
            </a: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1. Обоснование необходимости проекта 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3108" y="1428736"/>
          <a:ext cx="650085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85720" y="1500174"/>
            <a:ext cx="864399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066FF"/>
                </a:solidFill>
                <a:effectLst/>
                <a:ea typeface="Times New Roman" pitchFamily="18" charset="0"/>
                <a:cs typeface="Times New Roman" pitchFamily="18" charset="0"/>
              </a:rPr>
              <a:t>Анализируя результаты, можно сказать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066FF"/>
                </a:solidFill>
                <a:effectLst/>
                <a:ea typeface="Times New Roman" pitchFamily="18" charset="0"/>
                <a:cs typeface="Times New Roman" pitchFamily="18" charset="0"/>
              </a:rPr>
              <a:t>об определённой продуктивности разработанной методики.</a:t>
            </a:r>
            <a:endParaRPr kumimoji="0" lang="ru-RU" sz="2200" b="0" i="0" u="none" strike="noStrike" cap="none" normalizeH="0" dirty="0" smtClean="0">
              <a:ln>
                <a:noFill/>
              </a:ln>
              <a:solidFill>
                <a:srgbClr val="0066FF"/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Выявлено изменение процентного соотношения </a:t>
            </a: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оценочных ответов: в обучающем классе результаты на "</a:t>
            </a:r>
            <a:r>
              <a:rPr kumimoji="0" lang="ru-RU" sz="2200" b="1" i="0" u="none" strike="noStrike" cap="none" normalizeH="0" dirty="0" smtClean="0"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отлично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" значительно 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выше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, чем в контрольном классе, </a:t>
            </a:r>
          </a:p>
          <a:p>
            <a:pPr marR="0" lvl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 результаты по "</a:t>
            </a:r>
            <a:r>
              <a:rPr kumimoji="0" lang="ru-RU" sz="2200" b="1" i="0" u="none" strike="noStrike" cap="none" normalizeH="0" dirty="0" smtClean="0">
                <a:solidFill>
                  <a:schemeClr val="accent6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удовлетворительно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" – значительно 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ниже</a:t>
            </a: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200" b="0" i="0" u="none" strike="noStrike" cap="none" normalizeH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На основе проведенной работы можно сделать вывод.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В процессе проведенного обследования и анализа его материалов использование тестирования  на уроках географии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увеличивает знания обучающихся.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Результаты экспериментальной работы позволяют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обосновать вывод о целесообразности использования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на уроках географии в режимных учреждениях 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тестов, разработанных учителем.</a:t>
            </a:r>
            <a:endParaRPr kumimoji="0" lang="ru-RU" sz="2200" b="0" i="0" u="none" strike="noStrike" cap="none" normalizeH="0" dirty="0" smtClean="0">
              <a:ln>
                <a:noFill/>
              </a:ln>
              <a:solidFill>
                <a:srgbClr val="0F02BE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5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5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35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35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7. Дальнейшее развитие проекта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85918" y="1142984"/>
            <a:ext cx="71438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spc="-100" normalizeH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Проект имеет  практическую направленность.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Times New Roman" pitchFamily="18" charset="0"/>
              </a:rPr>
              <a:t>Ежегодно на открытых уроках,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ea typeface="Times New Roman" pitchFamily="18" charset="0"/>
                <a:cs typeface="Times New Roman" pitchFamily="18" charset="0"/>
              </a:rPr>
              <a:t>районных и региональных семинарах, педагогических советах осуществляется распространение опыта применения разработанных мною тестов по географии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ea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ea typeface="Times New Roman" pitchFamily="18" charset="0"/>
                <a:cs typeface="Times New Roman" pitchFamily="18" charset="0"/>
              </a:rPr>
              <a:t>Методика составления тестовых материалов позволяет заниматься разработкой похожих тестов и по другим предметам,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ea typeface="Times New Roman" pitchFamily="18" charset="0"/>
                <a:cs typeface="Times New Roman" pitchFamily="18" charset="0"/>
              </a:rPr>
              <a:t>а также поделиться накопленным опытом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ea typeface="Times New Roman" pitchFamily="18" charset="0"/>
                <a:cs typeface="Times New Roman" pitchFamily="18" charset="0"/>
              </a:rPr>
              <a:t>через учительские сообщества в сети Интернет.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5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5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5918" y="5143512"/>
            <a:ext cx="67866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F02BE"/>
                </a:solidFill>
              </a:rPr>
              <a:t>Выбор форм контроля </a:t>
            </a:r>
          </a:p>
          <a:p>
            <a:pPr algn="ctr"/>
            <a:r>
              <a:rPr lang="ru-RU" sz="2800" b="1" dirty="0" smtClean="0">
                <a:solidFill>
                  <a:srgbClr val="0F02BE"/>
                </a:solidFill>
              </a:rPr>
              <a:t>зависит от цели, содержания, методов, времени и места.</a:t>
            </a:r>
            <a:endParaRPr lang="ru-RU" sz="2800" dirty="0" smtClean="0">
              <a:solidFill>
                <a:srgbClr val="0F02B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214290"/>
            <a:ext cx="5572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Систему контроля образуют:</a:t>
            </a:r>
            <a:endParaRPr lang="ru-RU" sz="2800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928794" y="857232"/>
          <a:ext cx="6357982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93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93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93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93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193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193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/>
        </p:nvGraphicFramePr>
        <p:xfrm>
          <a:off x="1857356" y="1357298"/>
          <a:ext cx="6858048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85918" y="214290"/>
            <a:ext cx="69294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a typeface="Times New Roman" pitchFamily="18" charset="0"/>
                <a:cs typeface="Arial" pitchFamily="34" charset="0"/>
              </a:rPr>
              <a:t>В сложившемся педагогическом процессе различают несколько видов контроля: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14480" y="0"/>
            <a:ext cx="742952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Основные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цели деятельности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-100" normalizeH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МКОУ «Вечерняя (сменная) общеобразовательная школа» /«В(с)ОШ»/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-150" normalizeH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при Федеральном казённом учреждении исполнения наказаний (ФКУИН),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исправительной колонии №3 (ИК №3) :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Адаптация обучающихся к жизни в обществе после отбытия наказания в местах лишения свободы и последующего освобождения.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Достижение обучающимися соответствующего образовательного уровня.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Воспитание у обучающихся гражданственности, патриотизма, уважения к историческому прошлому, правам и свободам человека, любви к окружающей природе, семье.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общей культуры у обучающихся на основе усвоения обязательного минимума содержания общеобразовательных программ.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Формирование понятия здорового образа жизни.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Создание основы для осознанного выбора и последующего освоения профессиональных образовательных программ выпускниками школы.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24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643042" y="500042"/>
            <a:ext cx="750095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На современном этапе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при оценке знаний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обучающихся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перечисленные проблемы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в большей степени решаются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использованием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такой формы контроля, </a:t>
            </a:r>
          </a:p>
          <a:p>
            <a:pPr marR="0" lvl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как </a:t>
            </a:r>
            <a:r>
              <a:rPr kumimoji="0" lang="ru-RU" sz="4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CC00"/>
                </a:solidFill>
                <a:effectLst/>
                <a:ea typeface="Times New Roman" pitchFamily="18" charset="0"/>
                <a:cs typeface="Arial" pitchFamily="34" charset="0"/>
              </a:rPr>
              <a:t>тестирование</a:t>
            </a:r>
            <a:r>
              <a:rPr kumimoji="0" lang="ru-RU" sz="4000" b="1" i="0" u="none" strike="noStrike" cap="none" normalizeH="0" baseline="0" dirty="0" smtClean="0"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ru-RU" sz="4000" b="0" i="0" u="none" strike="noStrike" cap="none" normalizeH="0" baseline="0" dirty="0" smtClean="0"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ProPowerPoint\География 2\Geografiya-2_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7078"/>
            <a:ext cx="9166771" cy="68750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ysClr val="windowText" lastClr="000000"/>
                </a:solidFill>
              </a:rPr>
              <a:t>Актуальность проекта</a:t>
            </a:r>
            <a:endParaRPr lang="ru-RU" dirty="0">
              <a:solidFill>
                <a:sysClr val="windowText" lastClr="00000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85918" y="1214422"/>
            <a:ext cx="714376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Актуальность проекта – в его практической направленности на развитие интереса к изучению географии и личностных качеств обучающихся.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Проект требует минимальных ресурсов,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дает возможность проявить самостоятельность </a:t>
            </a:r>
            <a:r>
              <a:rPr kumimoji="0" lang="ru-RU" sz="2400" b="1" i="0" u="none" strike="noStrike" cap="none" normalizeH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и организаторские способности обучающихся </a:t>
            </a:r>
            <a:r>
              <a:rPr kumimoji="0" lang="ru-RU" sz="2400" b="1" i="0" u="none" strike="noStrike" cap="none" normalizeH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          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с разным уровнем подготовки,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является одним из средств </a:t>
            </a:r>
            <a:r>
              <a:rPr kumimoji="0" lang="ru-RU" sz="2400" b="1" i="0" u="none" strike="noStrike" cap="none" normalizeH="0" baseline="0" dirty="0" err="1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образовательно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A414"/>
                </a:solidFill>
                <a:effectLst/>
                <a:ea typeface="Times New Roman" pitchFamily="18" charset="0"/>
                <a:cs typeface="Times New Roman" pitchFamily="18" charset="0"/>
              </a:rPr>
              <a:t>–воспитательной деятельности школы.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Проект может быть реализован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spc="-50" normalizeH="0" dirty="0" smtClean="0">
                <a:ln>
                  <a:noFill/>
                </a:ln>
                <a:solidFill>
                  <a:srgbClr val="0F02BE"/>
                </a:solidFill>
                <a:effectLst/>
                <a:ea typeface="Times New Roman" pitchFamily="18" charset="0"/>
                <a:cs typeface="Times New Roman" pitchFamily="18" charset="0"/>
              </a:rPr>
              <a:t>в образовательных учреждениях подобного типа. </a:t>
            </a:r>
            <a:endParaRPr kumimoji="0" lang="ru-RU" sz="2400" b="0" i="0" u="none" strike="noStrike" cap="none" spc="-50" normalizeH="0" dirty="0" smtClean="0">
              <a:ln>
                <a:noFill/>
              </a:ln>
              <a:solidFill>
                <a:srgbClr val="0F02BE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285619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7200800" cy="792088"/>
          </a:xfrm>
          <a:solidFill>
            <a:srgbClr val="82FF71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ysClr val="windowText" lastClr="000000"/>
                </a:solidFill>
              </a:rPr>
              <a:t>2. Цели и задачи проекта</a:t>
            </a:r>
            <a:endParaRPr lang="ru-RU" sz="3200" dirty="0">
              <a:solidFill>
                <a:sysClr val="windowText" lastClr="000000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14282" y="1428736"/>
            <a:ext cx="864399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ctr"/>
              </a:tabLst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 проекта: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005C1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ctr"/>
              </a:tabLst>
            </a:pP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Способствовать повышению качества образовательного процесса через организацию работы обучающихся с тестами в преподавании географии.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514350" marR="0" lvl="0" indent="-514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47675" marR="0" lvl="0" indent="-447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Использование полученных знаний, умений и навыков в любой жизненной ситуации.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47675" marR="0" lvl="0" indent="-447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447675" marR="0" lvl="0" indent="-4476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Воспитание чувства ответственности за результаты своего труда.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296172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49" grpId="0" uiExpan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500174"/>
            <a:ext cx="885831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ctr"/>
              </a:tabLs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5C16"/>
                </a:solidFill>
                <a:effectLst/>
                <a:ea typeface="Times New Roman" pitchFamily="18" charset="0"/>
                <a:cs typeface="Times New Roman" pitchFamily="18" charset="0"/>
              </a:rPr>
              <a:t>Задачи проекта: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8E4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ctr"/>
              </a:tabLst>
            </a:pPr>
            <a:endParaRPr kumimoji="0" lang="ru-RU" sz="1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Выявить и проанализировать исходный уровень развития информационной компетенции обучающихся.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Рассмотреть разносторонние возможности использования тестирования в учебном процессе.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Составить структуру использования тестов в учебном процессе в динамике.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Определить эффективность использования тестирования обучающихся по географии в урочной и внеурочной деятельности и представить результаты  реализации данного проекта.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Углубить и расширить знания по географии.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6.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Формировать умения и навыки работы с различными источниками  информации.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265113" marR="0" lvl="0" indent="-2651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5113" algn="ctr"/>
              </a:tabLs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Вовлечь максимальное количество обучающихся в различные активные формы изучения предмета посредством организации деятельности обучающихся на уроке и во внеурочное время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2961726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ografi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Geografik</Template>
  <TotalTime>274</TotalTime>
  <Words>1580</Words>
  <Application>Microsoft Office PowerPoint</Application>
  <PresentationFormat>Экран (4:3)</PresentationFormat>
  <Paragraphs>266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Geografik</vt:lpstr>
      <vt:lpstr>Организация работы с тестами  как контроль знаний обучающихся</vt:lpstr>
      <vt:lpstr>1. Обоснование необходимости проекта </vt:lpstr>
      <vt:lpstr>Слайд 3</vt:lpstr>
      <vt:lpstr>Слайд 4</vt:lpstr>
      <vt:lpstr>Слайд 5</vt:lpstr>
      <vt:lpstr>Слайд 6</vt:lpstr>
      <vt:lpstr>Актуальность проекта</vt:lpstr>
      <vt:lpstr>2. Цели и задачи проекта</vt:lpstr>
      <vt:lpstr>Слайд 9</vt:lpstr>
      <vt:lpstr>3. Участники проекта</vt:lpstr>
      <vt:lpstr>4. Описание проекта</vt:lpstr>
      <vt:lpstr>Слайд 12</vt:lpstr>
      <vt:lpstr>Слайд 13</vt:lpstr>
      <vt:lpstr>5. Рабочий план реализации проекта</vt:lpstr>
      <vt:lpstr>Слайд 15</vt:lpstr>
      <vt:lpstr>Слайд 16</vt:lpstr>
      <vt:lpstr>6. Оценка эффективности реализации проекта</vt:lpstr>
      <vt:lpstr>Слайд 18</vt:lpstr>
      <vt:lpstr>Слайд 19</vt:lpstr>
      <vt:lpstr>Слайд 20</vt:lpstr>
      <vt:lpstr>7. Дальнейшее развитие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dc:description>http://propowerpoint.ru - Бесплатные шаблоны для презентаций. Полезные советы и уроки  PowerPoint .</dc:description>
  <cp:lastModifiedBy>Мария</cp:lastModifiedBy>
  <cp:revision>32</cp:revision>
  <dcterms:created xsi:type="dcterms:W3CDTF">2015-03-25T15:01:59Z</dcterms:created>
  <dcterms:modified xsi:type="dcterms:W3CDTF">2015-03-26T15:33:18Z</dcterms:modified>
</cp:coreProperties>
</file>