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95" r:id="rId5"/>
    <p:sldId id="262" r:id="rId6"/>
    <p:sldId id="266" r:id="rId7"/>
    <p:sldId id="267" r:id="rId8"/>
    <p:sldId id="268" r:id="rId9"/>
    <p:sldId id="269" r:id="rId10"/>
    <p:sldId id="284" r:id="rId11"/>
    <p:sldId id="285" r:id="rId12"/>
    <p:sldId id="286" r:id="rId13"/>
    <p:sldId id="28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43" autoAdjust="0"/>
    <p:restoredTop sz="94660"/>
  </p:normalViewPr>
  <p:slideViewPr>
    <p:cSldViewPr>
      <p:cViewPr>
        <p:scale>
          <a:sx n="80" d="100"/>
          <a:sy n="80" d="100"/>
        </p:scale>
        <p:origin x="-126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6149F2-3C38-4797-AA96-67E2C8C3419B}" type="datetimeFigureOut">
              <a:rPr lang="ru-RU" smtClean="0"/>
              <a:t>19.04.2015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28D170-2ABE-472B-9C9C-17438C58FB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38607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28D170-2ABE-472B-9C9C-17438C58FBAF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32741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74E4A-F839-4381-940E-B39F70FDEAF8}" type="datetimeFigureOut">
              <a:rPr lang="ru-RU" smtClean="0"/>
              <a:t>19.04.2015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12901-7892-4D0F-AD3A-F2568641B2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90283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74E4A-F839-4381-940E-B39F70FDEAF8}" type="datetimeFigureOut">
              <a:rPr lang="ru-RU" smtClean="0"/>
              <a:t>19.04.2015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12901-7892-4D0F-AD3A-F2568641B2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887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74E4A-F839-4381-940E-B39F70FDEAF8}" type="datetimeFigureOut">
              <a:rPr lang="ru-RU" smtClean="0"/>
              <a:t>19.04.2015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12901-7892-4D0F-AD3A-F2568641B2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7444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74E4A-F839-4381-940E-B39F70FDEAF8}" type="datetimeFigureOut">
              <a:rPr lang="ru-RU" smtClean="0"/>
              <a:t>19.04.2015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12901-7892-4D0F-AD3A-F2568641B2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0475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74E4A-F839-4381-940E-B39F70FDEAF8}" type="datetimeFigureOut">
              <a:rPr lang="ru-RU" smtClean="0"/>
              <a:t>19.04.2015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12901-7892-4D0F-AD3A-F2568641B2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0866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74E4A-F839-4381-940E-B39F70FDEAF8}" type="datetimeFigureOut">
              <a:rPr lang="ru-RU" smtClean="0"/>
              <a:t>19.04.2015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12901-7892-4D0F-AD3A-F2568641B2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97403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74E4A-F839-4381-940E-B39F70FDEAF8}" type="datetimeFigureOut">
              <a:rPr lang="ru-RU" smtClean="0"/>
              <a:t>19.04.2015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12901-7892-4D0F-AD3A-F2568641B2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7007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74E4A-F839-4381-940E-B39F70FDEAF8}" type="datetimeFigureOut">
              <a:rPr lang="ru-RU" smtClean="0"/>
              <a:t>19.04.2015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12901-7892-4D0F-AD3A-F2568641B2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55893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74E4A-F839-4381-940E-B39F70FDEAF8}" type="datetimeFigureOut">
              <a:rPr lang="ru-RU" smtClean="0"/>
              <a:t>19.04.2015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12901-7892-4D0F-AD3A-F2568641B2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35410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74E4A-F839-4381-940E-B39F70FDEAF8}" type="datetimeFigureOut">
              <a:rPr lang="ru-RU" smtClean="0"/>
              <a:t>19.04.2015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12901-7892-4D0F-AD3A-F2568641B2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4874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74E4A-F839-4381-940E-B39F70FDEAF8}" type="datetimeFigureOut">
              <a:rPr lang="ru-RU" smtClean="0"/>
              <a:t>19.04.2015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12901-7892-4D0F-AD3A-F2568641B2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58276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474E4A-F839-4381-940E-B39F70FDEAF8}" type="datetimeFigureOut">
              <a:rPr lang="ru-RU" smtClean="0"/>
              <a:t>19.04.2015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D12901-7892-4D0F-AD3A-F2568641B2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8970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Родители\Desktop\Шаблоны\images (94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913203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86210" y="2967335"/>
            <a:ext cx="557159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Игры и игрушки</a:t>
            </a:r>
          </a:p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жизни ребёнка.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588224" y="404664"/>
            <a:ext cx="1724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Лебеденко Н.Н.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940152" y="6525344"/>
            <a:ext cx="2386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МБДОУ №10 «Сказка»</a:t>
            </a:r>
            <a:endParaRPr lang="ru-RU" dirty="0"/>
          </a:p>
        </p:txBody>
      </p:sp>
      <p:pic>
        <p:nvPicPr>
          <p:cNvPr id="10243" name="Picture 3" descr="C:\Users\Родители\Desktop\анимации\pic (17)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402986"/>
            <a:ext cx="159067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C:\Users\Родители\Desktop\анимации\pinokio_8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8408" y="1354877"/>
            <a:ext cx="2333625" cy="523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Picture 5" descr="C:\Users\Родители\Desktop\анимации\star45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-67685"/>
            <a:ext cx="3248025" cy="118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417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Родители\Desktop\Шаблоны\i (6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16226" y="692696"/>
            <a:ext cx="8727774" cy="56938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Игра бурно развивает воображение ребёнка : из</a:t>
            </a:r>
          </a:p>
          <a:p>
            <a:r>
              <a:rPr lang="ru-RU" sz="2800" dirty="0"/>
              <a:t>с</a:t>
            </a:r>
            <a:r>
              <a:rPr lang="ru-RU" sz="2800" dirty="0" smtClean="0"/>
              <a:t>тульев он сооружает поезд , машину , из кубиков </a:t>
            </a:r>
          </a:p>
          <a:p>
            <a:r>
              <a:rPr lang="ru-RU" sz="2800" dirty="0" smtClean="0"/>
              <a:t>гараж . Ребёнок постоянно импровизирует в игре , </a:t>
            </a:r>
          </a:p>
          <a:p>
            <a:r>
              <a:rPr lang="ru-RU" sz="2800" dirty="0"/>
              <a:t>п</a:t>
            </a:r>
            <a:r>
              <a:rPr lang="ru-RU" sz="2800" dirty="0" smtClean="0"/>
              <a:t>ытается  задействовать всех и вся вокруг себя. Хорошо</a:t>
            </a:r>
          </a:p>
          <a:p>
            <a:r>
              <a:rPr lang="ru-RU" sz="2800" dirty="0"/>
              <a:t>к</a:t>
            </a:r>
            <a:r>
              <a:rPr lang="ru-RU" sz="2800" dirty="0" smtClean="0"/>
              <a:t>огда взрослые помогают придумывать сюжеты , а </a:t>
            </a:r>
          </a:p>
          <a:p>
            <a:r>
              <a:rPr lang="ru-RU" sz="2800" dirty="0"/>
              <a:t>г</a:t>
            </a:r>
            <a:r>
              <a:rPr lang="ru-RU" sz="2800" dirty="0" smtClean="0"/>
              <a:t>лавное – непосредственно участвуют в игре. Этим</a:t>
            </a:r>
          </a:p>
          <a:p>
            <a:r>
              <a:rPr lang="ru-RU" sz="2800" dirty="0"/>
              <a:t>о</a:t>
            </a:r>
            <a:r>
              <a:rPr lang="ru-RU" sz="2800" dirty="0" smtClean="0"/>
              <a:t>ни не просто доставляют ребёнку радость , а </a:t>
            </a:r>
          </a:p>
          <a:p>
            <a:r>
              <a:rPr lang="ru-RU" sz="2800" dirty="0"/>
              <a:t>п</a:t>
            </a:r>
            <a:r>
              <a:rPr lang="ru-RU" sz="2800" dirty="0" smtClean="0"/>
              <a:t>омогают ему в развитии. Дети , наблюдая за </a:t>
            </a:r>
          </a:p>
          <a:p>
            <a:r>
              <a:rPr lang="ru-RU" sz="2800" dirty="0"/>
              <a:t>в</a:t>
            </a:r>
            <a:r>
              <a:rPr lang="ru-RU" sz="2800" dirty="0" smtClean="0"/>
              <a:t>зрослыми , стремятся подражать им во всём , жить</a:t>
            </a:r>
          </a:p>
          <a:p>
            <a:r>
              <a:rPr lang="ru-RU" sz="2800" dirty="0"/>
              <a:t>с</a:t>
            </a:r>
            <a:r>
              <a:rPr lang="ru-RU" sz="2800" dirty="0" smtClean="0"/>
              <a:t> ними на равных ,воспроизводя в игре . То что им </a:t>
            </a:r>
          </a:p>
          <a:p>
            <a:r>
              <a:rPr lang="ru-RU" sz="2800" dirty="0"/>
              <a:t>б</a:t>
            </a:r>
            <a:r>
              <a:rPr lang="ru-RU" sz="2800" dirty="0" smtClean="0"/>
              <a:t>лизко и интересно (шофёр ведёт машину , лётчик</a:t>
            </a:r>
          </a:p>
          <a:p>
            <a:r>
              <a:rPr lang="ru-RU" sz="2800" dirty="0"/>
              <a:t>с</a:t>
            </a:r>
            <a:r>
              <a:rPr lang="ru-RU" sz="2800" dirty="0" smtClean="0"/>
              <a:t>амолёт , мама учит дочку). Такие игры называются</a:t>
            </a:r>
          </a:p>
          <a:p>
            <a:r>
              <a:rPr lang="ru-RU" sz="2800" dirty="0"/>
              <a:t>с</a:t>
            </a:r>
            <a:r>
              <a:rPr lang="ru-RU" sz="2800" dirty="0" smtClean="0"/>
              <a:t>южетно – ролевыми.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605376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Родители\Desktop\Шаблоны\images (5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7544" y="620688"/>
            <a:ext cx="7819390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Для ценных в воспитательном отношении игр</a:t>
            </a:r>
          </a:p>
          <a:p>
            <a:r>
              <a:rPr lang="ru-RU" sz="2800" dirty="0"/>
              <a:t>р</a:t>
            </a:r>
            <a:r>
              <a:rPr lang="ru-RU" sz="2800" dirty="0" smtClean="0"/>
              <a:t>ебёнку нужны разные игрушки : образные </a:t>
            </a:r>
          </a:p>
          <a:p>
            <a:r>
              <a:rPr lang="ru-RU" sz="2800" dirty="0" smtClean="0"/>
              <a:t>(изображающие людей и животных , предметы</a:t>
            </a:r>
          </a:p>
          <a:p>
            <a:r>
              <a:rPr lang="ru-RU" sz="2800" dirty="0"/>
              <a:t>д</a:t>
            </a:r>
            <a:r>
              <a:rPr lang="ru-RU" sz="2800" dirty="0" smtClean="0"/>
              <a:t>омашнего обихода : посуда , мебель ), моторные , двигательные , конструктивные , строительные,</a:t>
            </a:r>
          </a:p>
          <a:p>
            <a:r>
              <a:rPr lang="ru-RU" sz="2800" dirty="0"/>
              <a:t>д</a:t>
            </a:r>
            <a:r>
              <a:rPr lang="ru-RU" sz="2800" dirty="0" smtClean="0"/>
              <a:t>идактически – обучающие (матрёшки , башенки,</a:t>
            </a:r>
          </a:p>
          <a:p>
            <a:r>
              <a:rPr lang="ru-RU" sz="2800" dirty="0"/>
              <a:t>м</a:t>
            </a:r>
            <a:r>
              <a:rPr lang="ru-RU" sz="2800" dirty="0" smtClean="0"/>
              <a:t>озаика , </a:t>
            </a:r>
            <a:r>
              <a:rPr lang="ru-RU" sz="2800" dirty="0" err="1" smtClean="0"/>
              <a:t>пазлы</a:t>
            </a:r>
            <a:r>
              <a:rPr lang="ru-RU" sz="2800" dirty="0" smtClean="0"/>
              <a:t> ) , чем разнообразнее виды игрушек у малыша , тем разнообразнее его игры.</a:t>
            </a:r>
          </a:p>
          <a:p>
            <a:r>
              <a:rPr lang="ru-RU" sz="2800" dirty="0"/>
              <a:t>Э</a:t>
            </a:r>
            <a:r>
              <a:rPr lang="ru-RU" sz="2800" dirty="0" smtClean="0"/>
              <a:t>то не значит , что у ребёнка должно быть много</a:t>
            </a:r>
          </a:p>
          <a:p>
            <a:r>
              <a:rPr lang="ru-RU" sz="2800" dirty="0"/>
              <a:t>и</a:t>
            </a:r>
            <a:r>
              <a:rPr lang="ru-RU" sz="2800" dirty="0" smtClean="0"/>
              <a:t>грушек. Обилие их не улучшит детской игры , </a:t>
            </a:r>
          </a:p>
          <a:p>
            <a:r>
              <a:rPr lang="ru-RU" sz="2800" dirty="0"/>
              <a:t>н</a:t>
            </a:r>
            <a:r>
              <a:rPr lang="ru-RU" sz="2800" dirty="0" smtClean="0"/>
              <a:t>аоборот , приучает ребёнка играть без инициативы , без увлечения , небрежно обращаться с игрушками</a:t>
            </a:r>
          </a:p>
          <a:p>
            <a:r>
              <a:rPr lang="ru-RU" sz="2800" dirty="0" smtClean="0"/>
              <a:t> </a:t>
            </a:r>
            <a:endParaRPr lang="ru-RU" sz="2800" dirty="0"/>
          </a:p>
        </p:txBody>
      </p:sp>
      <p:pic>
        <p:nvPicPr>
          <p:cNvPr id="2053" name="Picture 5" descr="C:\Users\Родители\Desktop\анимации\pic (37)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797152"/>
            <a:ext cx="2555776" cy="2060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4263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Родители\Desktop\анимации\images (59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244" y="0"/>
            <a:ext cx="92525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3528" y="548680"/>
            <a:ext cx="906793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Разные виды игрушек одинаково нужны и мальчикам </a:t>
            </a:r>
          </a:p>
          <a:p>
            <a:r>
              <a:rPr lang="ru-RU" sz="2800" dirty="0"/>
              <a:t>и</a:t>
            </a:r>
            <a:r>
              <a:rPr lang="ru-RU" sz="2800" dirty="0" smtClean="0"/>
              <a:t> девочкам. Если девочки играют только в куклы и </a:t>
            </a:r>
          </a:p>
          <a:p>
            <a:r>
              <a:rPr lang="ru-RU" sz="2800" dirty="0"/>
              <a:t>н</a:t>
            </a:r>
            <a:r>
              <a:rPr lang="ru-RU" sz="2800" dirty="0" smtClean="0"/>
              <a:t>е имеют строительных , конструктивных , двигательных</a:t>
            </a:r>
          </a:p>
          <a:p>
            <a:r>
              <a:rPr lang="ru-RU" sz="2800" dirty="0"/>
              <a:t>м</a:t>
            </a:r>
            <a:r>
              <a:rPr lang="ru-RU" sz="2800" dirty="0" smtClean="0"/>
              <a:t>оторных игрушек , родители лишают их радости такой</a:t>
            </a:r>
          </a:p>
          <a:p>
            <a:r>
              <a:rPr lang="ru-RU" sz="2800" dirty="0"/>
              <a:t>и</a:t>
            </a:r>
            <a:r>
              <a:rPr lang="ru-RU" sz="2800" dirty="0" smtClean="0"/>
              <a:t>гры , в которой развиваются воображение .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4941168"/>
            <a:ext cx="698477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«В игре детей есть часто смысл глубокий»</a:t>
            </a:r>
          </a:p>
          <a:p>
            <a:endParaRPr lang="ru-RU" sz="2800" dirty="0"/>
          </a:p>
          <a:p>
            <a:r>
              <a:rPr lang="ru-RU" sz="2800" dirty="0" smtClean="0"/>
              <a:t>Фр. Шиллер.</a:t>
            </a:r>
          </a:p>
        </p:txBody>
      </p:sp>
      <p:pic>
        <p:nvPicPr>
          <p:cNvPr id="11267" name="Picture 3" descr="C:\Users\Родители\Desktop\анимации\i (63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5380" y="5213940"/>
            <a:ext cx="16192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3499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Родители\Desktop\анимации\pic (27)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808684" y="2967335"/>
            <a:ext cx="55266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 новых встреч!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9437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Родители\Desktop\Шаблоны\d79272030b2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83568" y="548680"/>
            <a:ext cx="8515986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Игра- ключ к умственному и физическому развитию</a:t>
            </a:r>
          </a:p>
          <a:p>
            <a:r>
              <a:rPr lang="ru-RU" sz="2800" dirty="0"/>
              <a:t>м</a:t>
            </a:r>
            <a:r>
              <a:rPr lang="ru-RU" sz="2800" dirty="0" smtClean="0"/>
              <a:t>алыша , она помогает крохе всесторонне и </a:t>
            </a:r>
          </a:p>
          <a:p>
            <a:r>
              <a:rPr lang="ru-RU" sz="2800" dirty="0"/>
              <a:t>г</a:t>
            </a:r>
            <a:r>
              <a:rPr lang="ru-RU" sz="2800" dirty="0" smtClean="0"/>
              <a:t>армонично развиваться. Вот только в эпоху</a:t>
            </a:r>
          </a:p>
          <a:p>
            <a:r>
              <a:rPr lang="ru-RU" sz="2800" dirty="0"/>
              <a:t>н</a:t>
            </a:r>
            <a:r>
              <a:rPr lang="ru-RU" sz="2800" dirty="0" smtClean="0"/>
              <a:t>астоящего изобилия прекрасных игрушек ,</a:t>
            </a:r>
          </a:p>
          <a:p>
            <a:r>
              <a:rPr lang="ru-RU" sz="2800" dirty="0"/>
              <a:t>н</a:t>
            </a:r>
            <a:r>
              <a:rPr lang="ru-RU" sz="2800" dirty="0" smtClean="0"/>
              <a:t>аправленных на развитие сюжета , творчества</a:t>
            </a:r>
          </a:p>
          <a:p>
            <a:r>
              <a:rPr lang="ru-RU" sz="2800" dirty="0"/>
              <a:t>и</a:t>
            </a:r>
            <a:r>
              <a:rPr lang="ru-RU" sz="2800" dirty="0" smtClean="0"/>
              <a:t> фантазии , у современных детей почему – то с </a:t>
            </a:r>
          </a:p>
          <a:p>
            <a:r>
              <a:rPr lang="ru-RU" sz="2800" dirty="0"/>
              <a:t>э</a:t>
            </a:r>
            <a:r>
              <a:rPr lang="ru-RU" sz="2800" dirty="0" smtClean="0"/>
              <a:t>тим большие проблемы. Им трудно придумать</a:t>
            </a:r>
          </a:p>
          <a:p>
            <a:r>
              <a:rPr lang="ru-RU" sz="2800" dirty="0"/>
              <a:t>с</a:t>
            </a:r>
            <a:r>
              <a:rPr lang="ru-RU" sz="2800" dirty="0" smtClean="0"/>
              <a:t>южет , у них проблемы с фантазией и воображением</a:t>
            </a:r>
          </a:p>
          <a:p>
            <a:r>
              <a:rPr lang="ru-RU" sz="2800" dirty="0"/>
              <a:t>о</a:t>
            </a:r>
            <a:r>
              <a:rPr lang="ru-RU" sz="2800" dirty="0" smtClean="0"/>
              <a:t>ни пассивны , заторможены и не </a:t>
            </a:r>
            <a:r>
              <a:rPr lang="ru-RU" sz="2800" dirty="0" err="1" smtClean="0"/>
              <a:t>заинтересованны</a:t>
            </a:r>
            <a:endParaRPr lang="ru-RU" sz="2800" dirty="0" smtClean="0"/>
          </a:p>
          <a:p>
            <a:r>
              <a:rPr lang="ru-RU" sz="2800" dirty="0"/>
              <a:t>в</a:t>
            </a:r>
            <a:r>
              <a:rPr lang="ru-RU" sz="2800" dirty="0" smtClean="0"/>
              <a:t> игре. А всё потому , что мы сами отбиваем  у </a:t>
            </a:r>
          </a:p>
          <a:p>
            <a:r>
              <a:rPr lang="ru-RU" sz="2800" dirty="0"/>
              <a:t>н</a:t>
            </a:r>
            <a:r>
              <a:rPr lang="ru-RU" sz="2800" dirty="0" smtClean="0"/>
              <a:t>аших детей охоту играть.</a:t>
            </a:r>
          </a:p>
          <a:p>
            <a:r>
              <a:rPr lang="ru-RU" sz="2800" dirty="0" smtClean="0"/>
              <a:t> </a:t>
            </a:r>
            <a:endParaRPr lang="ru-RU" sz="2800" dirty="0"/>
          </a:p>
        </p:txBody>
      </p:sp>
      <p:pic>
        <p:nvPicPr>
          <p:cNvPr id="2052" name="Picture 4" descr="C:\Users\Родители\Desktop\анимации\0_b1ff2_26187ae7_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5229200"/>
            <a:ext cx="1872208" cy="16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Родители\Desktop\анимации\538852136.jpg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95250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988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548680"/>
            <a:ext cx="18473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2800" dirty="0" smtClean="0"/>
          </a:p>
          <a:p>
            <a:endParaRPr lang="ru-RU" sz="2800" dirty="0"/>
          </a:p>
        </p:txBody>
      </p:sp>
      <p:pic>
        <p:nvPicPr>
          <p:cNvPr id="3078" name="Picture 6" descr="C:\Users\Родители\Desktop\Шаблоны\i (1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499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31917" y="548680"/>
            <a:ext cx="8271944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Мы покупаем много игрушек  не ребёнку ,а себе.</a:t>
            </a:r>
          </a:p>
          <a:p>
            <a:r>
              <a:rPr lang="ru-RU" sz="2800" dirty="0" smtClean="0"/>
              <a:t>Вместо того , чтобы купить ребёнку ту игрушку , </a:t>
            </a:r>
          </a:p>
          <a:p>
            <a:r>
              <a:rPr lang="ru-RU" sz="2800" dirty="0"/>
              <a:t>к</a:t>
            </a:r>
            <a:r>
              <a:rPr lang="ru-RU" sz="2800" dirty="0" smtClean="0"/>
              <a:t>оторая ему нравится , взрослые покупают то , </a:t>
            </a:r>
          </a:p>
          <a:p>
            <a:r>
              <a:rPr lang="ru-RU" sz="2800" dirty="0"/>
              <a:t>ч</a:t>
            </a:r>
            <a:r>
              <a:rPr lang="ru-RU" sz="2800" dirty="0" smtClean="0"/>
              <a:t>то нравится им . Ситуация усугубляется , если</a:t>
            </a:r>
          </a:p>
          <a:p>
            <a:r>
              <a:rPr lang="ru-RU" sz="2800" dirty="0"/>
              <a:t>в</a:t>
            </a:r>
            <a:r>
              <a:rPr lang="ru-RU" sz="2800" dirty="0" smtClean="0"/>
              <a:t> детстве у родителей был дефицит игрушек.</a:t>
            </a:r>
          </a:p>
          <a:p>
            <a:r>
              <a:rPr lang="ru-RU" sz="2800" dirty="0" smtClean="0"/>
              <a:t>Такие родители часто покупают , не зная меры.</a:t>
            </a:r>
          </a:p>
          <a:p>
            <a:r>
              <a:rPr lang="ru-RU" sz="2800" dirty="0" smtClean="0"/>
              <a:t>Но пресыщение влечёт за собой скуку и апатию.</a:t>
            </a:r>
          </a:p>
          <a:p>
            <a:r>
              <a:rPr lang="ru-RU" sz="2800" dirty="0" smtClean="0"/>
              <a:t>СОВЕТ : пусть лучше игрушек будет немного , но</a:t>
            </a:r>
          </a:p>
          <a:p>
            <a:r>
              <a:rPr lang="ru-RU" sz="2800" dirty="0"/>
              <a:t>о</a:t>
            </a:r>
            <a:r>
              <a:rPr lang="ru-RU" sz="2800" dirty="0" smtClean="0"/>
              <a:t>ни будут  тщательно подобраны в соответствии</a:t>
            </a:r>
          </a:p>
          <a:p>
            <a:r>
              <a:rPr lang="ru-RU" sz="2800" dirty="0"/>
              <a:t>с</a:t>
            </a:r>
            <a:r>
              <a:rPr lang="ru-RU" sz="2800" dirty="0" smtClean="0"/>
              <a:t> возрастом и интересами малыша . Покупайте</a:t>
            </a:r>
          </a:p>
          <a:p>
            <a:r>
              <a:rPr lang="ru-RU" sz="2800" dirty="0"/>
              <a:t>п</a:t>
            </a:r>
            <a:r>
              <a:rPr lang="ru-RU" sz="2800" dirty="0" smtClean="0"/>
              <a:t>ростые игрушки , которые дают крохе возможность</a:t>
            </a:r>
          </a:p>
          <a:p>
            <a:r>
              <a:rPr lang="ru-RU" sz="2800" dirty="0"/>
              <a:t>п</a:t>
            </a:r>
            <a:r>
              <a:rPr lang="ru-RU" sz="2800" dirty="0" smtClean="0"/>
              <a:t>роявить фантазию , задействовать воображение.</a:t>
            </a:r>
            <a:endParaRPr lang="ru-RU" sz="2800" dirty="0"/>
          </a:p>
        </p:txBody>
      </p:sp>
      <p:pic>
        <p:nvPicPr>
          <p:cNvPr id="3081" name="Picture 9" descr="C:\Users\Родители\Desktop\анимации\multyashki-2272 - копия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5" y="5505450"/>
            <a:ext cx="1695450" cy="1352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5395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F:\новые фото\SAM_018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-17712"/>
            <a:ext cx="4523608" cy="3518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F:\SAM_047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64904"/>
            <a:ext cx="4644008" cy="4430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F:\SAM_047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501009"/>
            <a:ext cx="4716016" cy="3494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F:\SAM_011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203" y="0"/>
            <a:ext cx="4846186" cy="2564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803772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Родители\Desktop\Шаблоны\images (87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9552" y="548680"/>
            <a:ext cx="8110746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Обычные машинки с этой точки зрения лучше тех , </a:t>
            </a:r>
          </a:p>
          <a:p>
            <a:r>
              <a:rPr lang="ru-RU" sz="2800" dirty="0"/>
              <a:t>ч</a:t>
            </a:r>
            <a:r>
              <a:rPr lang="ru-RU" sz="2800" dirty="0" smtClean="0"/>
              <a:t>то работают на батарейках. А простая кукла лучше</a:t>
            </a:r>
          </a:p>
          <a:p>
            <a:r>
              <a:rPr lang="ru-RU" sz="2800" dirty="0"/>
              <a:t>г</a:t>
            </a:r>
            <a:r>
              <a:rPr lang="ru-RU" sz="2800" dirty="0" smtClean="0"/>
              <a:t>оворящей. Чтобы малыш не пересытился обилием</a:t>
            </a:r>
          </a:p>
          <a:p>
            <a:r>
              <a:rPr lang="ru-RU" sz="2800" dirty="0"/>
              <a:t>и</a:t>
            </a:r>
            <a:r>
              <a:rPr lang="ru-RU" sz="2800" dirty="0" smtClean="0"/>
              <a:t>грушек , разделите их на три части. Две их них</a:t>
            </a:r>
          </a:p>
          <a:p>
            <a:r>
              <a:rPr lang="ru-RU" sz="2800" dirty="0"/>
              <a:t>у</a:t>
            </a:r>
            <a:r>
              <a:rPr lang="ru-RU" sz="2800" dirty="0" smtClean="0"/>
              <a:t>берите подальше от детских глаз. Наблюдайте за</a:t>
            </a:r>
          </a:p>
          <a:p>
            <a:r>
              <a:rPr lang="ru-RU" sz="2800" dirty="0"/>
              <a:t>м</a:t>
            </a:r>
            <a:r>
              <a:rPr lang="ru-RU" sz="2800" dirty="0" smtClean="0"/>
              <a:t>алышом. Как только заметите , что какая – то </a:t>
            </a:r>
          </a:p>
          <a:p>
            <a:r>
              <a:rPr lang="ru-RU" sz="2800" dirty="0"/>
              <a:t>и</a:t>
            </a:r>
            <a:r>
              <a:rPr lang="ru-RU" sz="2800" dirty="0" smtClean="0"/>
              <a:t>грушка ему надоела , он с ней больше не играет ,</a:t>
            </a:r>
          </a:p>
          <a:p>
            <a:r>
              <a:rPr lang="ru-RU" sz="2800" dirty="0"/>
              <a:t>з</a:t>
            </a:r>
            <a:r>
              <a:rPr lang="ru-RU" sz="2800" dirty="0" smtClean="0"/>
              <a:t>амените её подзабытой.</a:t>
            </a:r>
            <a:endParaRPr lang="ru-RU" sz="2800" dirty="0"/>
          </a:p>
        </p:txBody>
      </p:sp>
      <p:pic>
        <p:nvPicPr>
          <p:cNvPr id="7171" name="Picture 3" descr="C:\Users\Родители\Desktop\анимации\0_b2032_8d90d7b2_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3861048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Родители\Desktop\анимации\127332998.jpg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3707110"/>
            <a:ext cx="66675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7840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Родители\Desktop\Шаблоны\1279130053_wallcoo_spring_scene_16458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11560" y="620688"/>
            <a:ext cx="8509958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Малыш , сидящий подолгу у телевизора , привыкает</a:t>
            </a:r>
          </a:p>
          <a:p>
            <a:r>
              <a:rPr lang="ru-RU" sz="2800" dirty="0"/>
              <a:t>п</a:t>
            </a:r>
            <a:r>
              <a:rPr lang="ru-RU" sz="2800" dirty="0" smtClean="0"/>
              <a:t>олучать готовые решения , становится творчески</a:t>
            </a:r>
          </a:p>
          <a:p>
            <a:r>
              <a:rPr lang="ru-RU" sz="2800" dirty="0"/>
              <a:t>п</a:t>
            </a:r>
            <a:r>
              <a:rPr lang="ru-RU" sz="2800" dirty="0" smtClean="0"/>
              <a:t>ассивным. Он не может себя занять , придумывать </a:t>
            </a:r>
          </a:p>
          <a:p>
            <a:r>
              <a:rPr lang="ru-RU" sz="2800" dirty="0"/>
              <a:t>и</a:t>
            </a:r>
            <a:r>
              <a:rPr lang="ru-RU" sz="2800" dirty="0" smtClean="0"/>
              <a:t>гры.</a:t>
            </a:r>
          </a:p>
          <a:p>
            <a:r>
              <a:rPr lang="ru-RU" sz="2800" dirty="0" smtClean="0"/>
              <a:t>СОВЕТ: строго контролируйте просмотр передач по</a:t>
            </a:r>
          </a:p>
          <a:p>
            <a:r>
              <a:rPr lang="ru-RU" sz="2800" dirty="0"/>
              <a:t>ж</a:t>
            </a:r>
            <a:r>
              <a:rPr lang="ru-RU" sz="2800" dirty="0" smtClean="0"/>
              <a:t>анру и ограничивайте по времен . Тогда ребёнок</a:t>
            </a:r>
          </a:p>
          <a:p>
            <a:r>
              <a:rPr lang="ru-RU" sz="2800" dirty="0"/>
              <a:t>н</a:t>
            </a:r>
            <a:r>
              <a:rPr lang="ru-RU" sz="2800" dirty="0" smtClean="0"/>
              <a:t>ачнёт охотно заниматься другими делами , у него</a:t>
            </a:r>
          </a:p>
          <a:p>
            <a:r>
              <a:rPr lang="ru-RU" sz="2800" dirty="0"/>
              <a:t>п</a:t>
            </a:r>
            <a:r>
              <a:rPr lang="ru-RU" sz="2800" dirty="0" smtClean="0"/>
              <a:t>роявится интерес к познанию . Мы взрослые </a:t>
            </a:r>
          </a:p>
          <a:p>
            <a:r>
              <a:rPr lang="ru-RU" sz="2800" dirty="0"/>
              <a:t>с</a:t>
            </a:r>
            <a:r>
              <a:rPr lang="ru-RU" sz="2800" dirty="0" smtClean="0"/>
              <a:t>овершаем ошибку , отдаём предпочтение обучению,</a:t>
            </a:r>
          </a:p>
          <a:p>
            <a:r>
              <a:rPr lang="ru-RU" sz="2800" dirty="0"/>
              <a:t>а</a:t>
            </a:r>
            <a:r>
              <a:rPr lang="ru-RU" sz="2800" dirty="0" smtClean="0"/>
              <a:t> не игре. Чрезмерное увлечение ранним</a:t>
            </a:r>
          </a:p>
          <a:p>
            <a:r>
              <a:rPr lang="ru-RU" sz="2800" dirty="0"/>
              <a:t>и</a:t>
            </a:r>
            <a:r>
              <a:rPr lang="ru-RU" sz="2800" dirty="0" smtClean="0"/>
              <a:t>нтеллектуальным развитием ведёт к </a:t>
            </a:r>
          </a:p>
          <a:p>
            <a:r>
              <a:rPr lang="ru-RU" sz="2800" dirty="0"/>
              <a:t>п</a:t>
            </a:r>
            <a:r>
              <a:rPr lang="ru-RU" sz="2800" dirty="0" smtClean="0"/>
              <a:t>еренапряжению малыша.</a:t>
            </a:r>
          </a:p>
        </p:txBody>
      </p:sp>
      <p:pic>
        <p:nvPicPr>
          <p:cNvPr id="11267" name="Picture 3" descr="C:\Users\Родители\Desktop\анимации\pic (5)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6686" y="4437112"/>
            <a:ext cx="2957314" cy="2293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2251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Родители\Desktop\Шаблоны\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55576" y="836712"/>
            <a:ext cx="8438977" cy="61247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Однако и в России , и на Западе всплеска массовой</a:t>
            </a:r>
          </a:p>
          <a:p>
            <a:r>
              <a:rPr lang="ru-RU" sz="2800" dirty="0"/>
              <a:t>р</a:t>
            </a:r>
            <a:r>
              <a:rPr lang="ru-RU" sz="2800" dirty="0" smtClean="0"/>
              <a:t>анней гениальности не наблюдается. Напротив ,</a:t>
            </a:r>
          </a:p>
          <a:p>
            <a:r>
              <a:rPr lang="ru-RU" sz="2800" dirty="0"/>
              <a:t>и</a:t>
            </a:r>
            <a:r>
              <a:rPr lang="ru-RU" sz="2800" dirty="0" smtClean="0"/>
              <a:t>нтеллектуальный уровень детей заметно снижается.</a:t>
            </a:r>
          </a:p>
          <a:p>
            <a:r>
              <a:rPr lang="ru-RU" sz="2800" dirty="0" smtClean="0"/>
              <a:t>Почему? Ребёнок в своём развитии последовательно</a:t>
            </a:r>
          </a:p>
          <a:p>
            <a:r>
              <a:rPr lang="ru-RU" sz="2800" dirty="0"/>
              <a:t>п</a:t>
            </a:r>
            <a:r>
              <a:rPr lang="ru-RU" sz="2800" dirty="0" smtClean="0"/>
              <a:t>роходит стадию за стадией. Ни занятия , ни учёба</a:t>
            </a:r>
          </a:p>
          <a:p>
            <a:r>
              <a:rPr lang="ru-RU" sz="2800" dirty="0"/>
              <a:t>н</a:t>
            </a:r>
            <a:r>
              <a:rPr lang="ru-RU" sz="2800" dirty="0" smtClean="0"/>
              <a:t>е могут дать в возрасте от 0 до 5 лет столько ,</a:t>
            </a:r>
          </a:p>
          <a:p>
            <a:r>
              <a:rPr lang="ru-RU" sz="2800" dirty="0"/>
              <a:t>с</a:t>
            </a:r>
            <a:r>
              <a:rPr lang="ru-RU" sz="2800" dirty="0" smtClean="0"/>
              <a:t>колько легко и непринуждённо даёт игра.</a:t>
            </a:r>
          </a:p>
          <a:p>
            <a:r>
              <a:rPr lang="ru-RU" sz="2800" dirty="0" smtClean="0"/>
              <a:t>СОВЕТ: предоставьте малышу безопасное</a:t>
            </a:r>
          </a:p>
          <a:p>
            <a:r>
              <a:rPr lang="ru-RU" sz="2800" dirty="0"/>
              <a:t>п</a:t>
            </a:r>
            <a:r>
              <a:rPr lang="ru-RU" sz="2800" dirty="0" smtClean="0"/>
              <a:t>ространство (двор , лес , парк ,комнату) , </a:t>
            </a:r>
          </a:p>
          <a:p>
            <a:r>
              <a:rPr lang="ru-RU" sz="2800" dirty="0"/>
              <a:t>н</a:t>
            </a:r>
            <a:r>
              <a:rPr lang="ru-RU" sz="2800" dirty="0" smtClean="0"/>
              <a:t>еобходимые предметы , игры и игрушки , время</a:t>
            </a:r>
          </a:p>
          <a:p>
            <a:r>
              <a:rPr lang="ru-RU" sz="2800" dirty="0"/>
              <a:t>д</a:t>
            </a:r>
            <a:r>
              <a:rPr lang="ru-RU" sz="2800" dirty="0" smtClean="0"/>
              <a:t>ля себя самого и свободу самовыражения. И будьте</a:t>
            </a:r>
          </a:p>
          <a:p>
            <a:r>
              <a:rPr lang="ru-RU" sz="2800" dirty="0"/>
              <a:t>г</a:t>
            </a:r>
            <a:r>
              <a:rPr lang="ru-RU" sz="2800" dirty="0" smtClean="0"/>
              <a:t>отовы научить его тому , что понадобится ему для</a:t>
            </a:r>
          </a:p>
          <a:p>
            <a:r>
              <a:rPr lang="ru-RU" sz="2800" dirty="0" smtClean="0"/>
              <a:t>продолжения игры.</a:t>
            </a:r>
          </a:p>
          <a:p>
            <a:endParaRPr lang="ru-RU" sz="2800" dirty="0"/>
          </a:p>
        </p:txBody>
      </p:sp>
      <p:pic>
        <p:nvPicPr>
          <p:cNvPr id="12292" name="Picture 4" descr="C:\Users\Родители\Desktop\анимации\0_b2031_44c7e106_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5733256"/>
            <a:ext cx="1800200" cy="1228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6357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Родители\Desktop\Шаблоны\images (46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34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83568" y="620688"/>
            <a:ext cx="8214749" cy="61247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При этом не следует пытаться развить то , до чего</a:t>
            </a:r>
          </a:p>
          <a:p>
            <a:r>
              <a:rPr lang="ru-RU" sz="2800" dirty="0"/>
              <a:t>м</a:t>
            </a:r>
            <a:r>
              <a:rPr lang="ru-RU" sz="2800" dirty="0" smtClean="0"/>
              <a:t>алыш ещё не дорос. Мы перестали подавать </a:t>
            </a:r>
          </a:p>
          <a:p>
            <a:r>
              <a:rPr lang="ru-RU" sz="2800" dirty="0"/>
              <a:t>п</a:t>
            </a:r>
            <a:r>
              <a:rPr lang="ru-RU" sz="2800" dirty="0" smtClean="0"/>
              <a:t>ример , идеи , чтобы организовать любую </a:t>
            </a:r>
          </a:p>
          <a:p>
            <a:r>
              <a:rPr lang="ru-RU" sz="2800" dirty="0"/>
              <a:t>и</a:t>
            </a:r>
            <a:r>
              <a:rPr lang="ru-RU" sz="2800" dirty="0" smtClean="0"/>
              <a:t>гровую деятельность , ролевую или предметную ,</a:t>
            </a:r>
          </a:p>
          <a:p>
            <a:r>
              <a:rPr lang="ru-RU" sz="2800" dirty="0"/>
              <a:t>п</a:t>
            </a:r>
            <a:r>
              <a:rPr lang="ru-RU" sz="2800" dirty="0" smtClean="0"/>
              <a:t>ридумать сюжет. Нужен образец! И дать его - наша</a:t>
            </a:r>
          </a:p>
          <a:p>
            <a:r>
              <a:rPr lang="ru-RU" sz="2800" dirty="0"/>
              <a:t>с</a:t>
            </a:r>
            <a:r>
              <a:rPr lang="ru-RU" sz="2800" dirty="0" smtClean="0"/>
              <a:t> вами задача : придумать сюжет , подкинуть идею ,</a:t>
            </a:r>
          </a:p>
          <a:p>
            <a:r>
              <a:rPr lang="ru-RU" sz="2800" dirty="0"/>
              <a:t>р</a:t>
            </a:r>
            <a:r>
              <a:rPr lang="ru-RU" sz="2800" dirty="0" smtClean="0"/>
              <a:t>аспределить роли , дать вторую жизнь старым </a:t>
            </a:r>
          </a:p>
          <a:p>
            <a:r>
              <a:rPr lang="ru-RU" sz="2800" dirty="0"/>
              <a:t>и</a:t>
            </a:r>
            <a:r>
              <a:rPr lang="ru-RU" sz="2800" dirty="0" smtClean="0"/>
              <a:t>грушкам. Знают ли наши дети те игры , в которые </a:t>
            </a:r>
          </a:p>
          <a:p>
            <a:r>
              <a:rPr lang="ru-RU" sz="2800" dirty="0"/>
              <a:t>и</a:t>
            </a:r>
            <a:r>
              <a:rPr lang="ru-RU" sz="2800" smtClean="0"/>
              <a:t>грали  </a:t>
            </a:r>
            <a:r>
              <a:rPr lang="ru-RU" sz="2800" dirty="0" smtClean="0"/>
              <a:t>мы ? Классики , прятки , догонялки , салки ,</a:t>
            </a:r>
          </a:p>
          <a:p>
            <a:r>
              <a:rPr lang="ru-RU" sz="2800" dirty="0" err="1"/>
              <a:t>р</a:t>
            </a:r>
            <a:r>
              <a:rPr lang="ru-RU" sz="2800" dirty="0" err="1" smtClean="0"/>
              <a:t>езиночки</a:t>
            </a:r>
            <a:r>
              <a:rPr lang="ru-RU" sz="2800" dirty="0" smtClean="0"/>
              <a:t> ? Нет. А откуда им знать , если никто не </a:t>
            </a:r>
          </a:p>
          <a:p>
            <a:r>
              <a:rPr lang="ru-RU" sz="2800" dirty="0"/>
              <a:t>п</a:t>
            </a:r>
            <a:r>
              <a:rPr lang="ru-RU" sz="2800" dirty="0" smtClean="0"/>
              <a:t>окажет и не научит ?</a:t>
            </a:r>
          </a:p>
          <a:p>
            <a:r>
              <a:rPr lang="ru-RU" sz="2800" dirty="0" smtClean="0"/>
              <a:t>СОВЕТ : играть – это не обязательно часами </a:t>
            </a:r>
          </a:p>
          <a:p>
            <a:r>
              <a:rPr lang="ru-RU" sz="2800" dirty="0"/>
              <a:t>к</a:t>
            </a:r>
            <a:r>
              <a:rPr lang="ru-RU" sz="2800" dirty="0" smtClean="0"/>
              <a:t>ататься по ковру и имитировать вой пожарной</a:t>
            </a:r>
          </a:p>
          <a:p>
            <a:r>
              <a:rPr lang="ru-RU" sz="2800" dirty="0"/>
              <a:t>м</a:t>
            </a:r>
            <a:r>
              <a:rPr lang="ru-RU" sz="2800" dirty="0" smtClean="0"/>
              <a:t>ашины.</a:t>
            </a:r>
            <a:endParaRPr lang="ru-RU" sz="2800" dirty="0"/>
          </a:p>
        </p:txBody>
      </p:sp>
      <p:pic>
        <p:nvPicPr>
          <p:cNvPr id="1030" name="Picture 6" descr="C:\Users\Родители\Desktop\анимации\i (68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4149"/>
            <a:ext cx="899592" cy="864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88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Родители\Desktop\анимации\i (77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25" y="56633"/>
            <a:ext cx="9144000" cy="6818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Родители\Desktop\анимации\pinokio_9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2400" y="25638"/>
            <a:ext cx="2581275" cy="3086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Родители\Desktop\анимации\i (18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409980"/>
            <a:ext cx="265747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6232" y="25638"/>
            <a:ext cx="9422238" cy="7190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Время от времени интересуйтесь , чем</a:t>
            </a:r>
          </a:p>
          <a:p>
            <a:r>
              <a:rPr lang="ru-RU" sz="2800" dirty="0"/>
              <a:t>з</a:t>
            </a:r>
            <a:r>
              <a:rPr lang="ru-RU" sz="2800" dirty="0" smtClean="0"/>
              <a:t>анят сейчас ваш малыш. И по ходу дела </a:t>
            </a:r>
          </a:p>
          <a:p>
            <a:r>
              <a:rPr lang="ru-RU" sz="2800" dirty="0"/>
              <a:t>н</a:t>
            </a:r>
            <a:r>
              <a:rPr lang="ru-RU" sz="2800" dirty="0" smtClean="0"/>
              <a:t>епринуждённо и ненавязчиво делитесь </a:t>
            </a:r>
          </a:p>
          <a:p>
            <a:r>
              <a:rPr lang="ru-RU" sz="2800" dirty="0"/>
              <a:t>с</a:t>
            </a:r>
            <a:r>
              <a:rPr lang="ru-RU" sz="2800" dirty="0" smtClean="0"/>
              <a:t> ним возникшими у вас идеями. После </a:t>
            </a:r>
          </a:p>
          <a:p>
            <a:r>
              <a:rPr lang="ru-RU" sz="2800" dirty="0"/>
              <a:t>э</a:t>
            </a:r>
            <a:r>
              <a:rPr lang="ru-RU" sz="2800" dirty="0" smtClean="0"/>
              <a:t>того возвращайтесь опять к своим делам.</a:t>
            </a:r>
          </a:p>
          <a:p>
            <a:r>
              <a:rPr lang="ru-RU" sz="2800" dirty="0" smtClean="0"/>
              <a:t>Малыш творчески претворит вашу идею , </a:t>
            </a:r>
          </a:p>
          <a:p>
            <a:r>
              <a:rPr lang="ru-RU" sz="2800" dirty="0"/>
              <a:t>п</a:t>
            </a:r>
            <a:r>
              <a:rPr lang="ru-RU" sz="2800" dirty="0" smtClean="0"/>
              <a:t>овернув свою игру в новое русло. Мы воспринимаем </a:t>
            </a:r>
          </a:p>
          <a:p>
            <a:r>
              <a:rPr lang="ru-RU" sz="2800" dirty="0"/>
              <a:t>и</a:t>
            </a:r>
            <a:r>
              <a:rPr lang="ru-RU" sz="2800" dirty="0" smtClean="0"/>
              <a:t>гру с ребёнком как обязанность. Мало кто может</a:t>
            </a:r>
          </a:p>
          <a:p>
            <a:r>
              <a:rPr lang="ru-RU" sz="2800" dirty="0"/>
              <a:t>п</a:t>
            </a:r>
            <a:r>
              <a:rPr lang="ru-RU" sz="2800" dirty="0" smtClean="0"/>
              <a:t>охвастаться тем . Что он обожает играть с детьми. Но</a:t>
            </a:r>
          </a:p>
          <a:p>
            <a:r>
              <a:rPr lang="ru-RU" sz="2800" dirty="0"/>
              <a:t>к</a:t>
            </a:r>
            <a:r>
              <a:rPr lang="ru-RU" sz="2800" dirty="0" smtClean="0"/>
              <a:t>огда мы начинаем воспринимать игру как обязанность ,</a:t>
            </a:r>
          </a:p>
          <a:p>
            <a:r>
              <a:rPr lang="ru-RU" sz="2800" dirty="0"/>
              <a:t>и</a:t>
            </a:r>
            <a:r>
              <a:rPr lang="ru-RU" sz="2800" dirty="0" smtClean="0"/>
              <a:t>менно с этого момента она перестаёт быть игрой. </a:t>
            </a:r>
          </a:p>
          <a:p>
            <a:r>
              <a:rPr lang="ru-RU" sz="2800" dirty="0" smtClean="0"/>
              <a:t>Будьте уверены : дети интуитивно почувствуют отсутствие</a:t>
            </a:r>
          </a:p>
          <a:p>
            <a:r>
              <a:rPr lang="ru-RU" sz="2800" dirty="0"/>
              <a:t>э</a:t>
            </a:r>
            <a:r>
              <a:rPr lang="ru-RU" sz="2800" dirty="0" smtClean="0"/>
              <a:t>нтузиазма , и это лишит их огромной части удовольствия</a:t>
            </a:r>
          </a:p>
          <a:p>
            <a:r>
              <a:rPr lang="ru-RU" sz="2800" dirty="0"/>
              <a:t>о</a:t>
            </a:r>
            <a:r>
              <a:rPr lang="ru-RU" sz="2800" dirty="0" smtClean="0"/>
              <a:t>т игры.</a:t>
            </a:r>
          </a:p>
          <a:p>
            <a:endParaRPr lang="ru-RU" sz="2800" dirty="0" smtClean="0"/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79974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378</TotalTime>
  <Words>924</Words>
  <Application>Microsoft Office PowerPoint</Application>
  <PresentationFormat>Экран (4:3)</PresentationFormat>
  <Paragraphs>122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Родители</dc:creator>
  <cp:lastModifiedBy>Родители</cp:lastModifiedBy>
  <cp:revision>47</cp:revision>
  <dcterms:created xsi:type="dcterms:W3CDTF">2014-10-28T16:25:15Z</dcterms:created>
  <dcterms:modified xsi:type="dcterms:W3CDTF">2015-04-19T16:47:28Z</dcterms:modified>
</cp:coreProperties>
</file>