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57" r:id="rId4"/>
    <p:sldId id="268" r:id="rId5"/>
    <p:sldId id="258" r:id="rId6"/>
    <p:sldId id="260" r:id="rId7"/>
    <p:sldId id="262" r:id="rId8"/>
    <p:sldId id="263" r:id="rId9"/>
    <p:sldId id="264" r:id="rId10"/>
    <p:sldId id="265" r:id="rId11"/>
    <p:sldId id="266" r:id="rId12"/>
    <p:sldId id="269" r:id="rId13"/>
    <p:sldId id="267" r:id="rId14"/>
    <p:sldId id="271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lovelyanimals016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72225" y="4941888"/>
            <a:ext cx="1914525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7" descr="1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817688"/>
            <a:ext cx="4824412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8" descr="school21062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825" y="4162425"/>
            <a:ext cx="1811338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9" descr="lovelyanimals014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66775" y="4760913"/>
            <a:ext cx="2365375" cy="191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10" descr="26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00788" y="2781300"/>
            <a:ext cx="107632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1" descr="0_93dc6_762b015b_XL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932363" y="5805488"/>
            <a:ext cx="4427537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12" descr="0_93dc6_762b015b_XL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24075" y="5805488"/>
            <a:ext cx="4427538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13" descr="0_93dc6_762b015b_XL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-180975" y="5805488"/>
            <a:ext cx="4429125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14" descr="lovelyanimals087.gif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779838" y="5300663"/>
            <a:ext cx="1373187" cy="155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5" descr="lovelyanimals086.gif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621588" y="4724400"/>
            <a:ext cx="1522412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AutoShape 4" descr="http://allforchildren.ru/pictures/sun2/sun087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pic>
        <p:nvPicPr>
          <p:cNvPr id="13" name="Рисунок 17" descr="sun087.pn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862763" y="-106363"/>
            <a:ext cx="2359025" cy="240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422503-FF26-4512-AD22-FF5DEAC216AF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432ED-BD6B-4685-B708-CEA5B6C216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ej1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16688" y="4076700"/>
            <a:ext cx="2924175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7" descr="lovelyanimals087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084763"/>
            <a:ext cx="1563688" cy="177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C1B0AE-A9FA-4AF0-9F90-1F1818BCD166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31B5D8-FE53-4703-AD22-C526602865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ej14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80975" y="3860800"/>
            <a:ext cx="2398713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7" descr="lovelyanimals087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80313" y="5084763"/>
            <a:ext cx="1563687" cy="177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28EDA2-4996-40A1-8752-C923236205F0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4395A-E4A4-4963-9F8D-9F43BCF3ED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ej08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9925" y="4076700"/>
            <a:ext cx="2392363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7" descr="lovelyanimals087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084763"/>
            <a:ext cx="1563688" cy="177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D3366-AF5E-45AF-9608-39B8B2B50CFE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94551D-77B2-47BB-BA21-6782CD421D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5">
                <a:lumMod val="20000"/>
                <a:lumOff val="80000"/>
              </a:schemeClr>
            </a:gs>
            <a:gs pos="100000">
              <a:schemeClr val="bg1">
                <a:lumMod val="90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69FEF6C-3762-487A-B23F-696865449233}" type="datetimeFigureOut">
              <a:rPr lang="ru-RU"/>
              <a:pPr>
                <a:defRPr/>
              </a:pPr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5458AB2-BEBF-48EB-9151-EA2DF3DF7C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260648"/>
            <a:ext cx="5148064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matte"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dirty="0">
              <a:ln/>
              <a:solidFill>
                <a:schemeClr val="accent3"/>
              </a:solidFill>
              <a:latin typeface="+mn-lt"/>
              <a:cs typeface="+mn-cs"/>
            </a:endParaRPr>
          </a:p>
        </p:txBody>
      </p:sp>
      <p:sp>
        <p:nvSpPr>
          <p:cNvPr id="6147" name="Прямоугольник 5"/>
          <p:cNvSpPr>
            <a:spLocks noChangeArrowheads="1"/>
          </p:cNvSpPr>
          <p:nvPr/>
        </p:nvSpPr>
        <p:spPr bwMode="auto">
          <a:xfrm>
            <a:off x="785786" y="2492374"/>
            <a:ext cx="4002114" cy="1695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ts val="2500"/>
              </a:lnSpc>
              <a:buFont typeface="Arial" charset="0"/>
              <a:buNone/>
            </a:pPr>
            <a:r>
              <a:rPr lang="ru-RU" sz="6000" b="1" i="1" dirty="0" smtClean="0">
                <a:solidFill>
                  <a:srgbClr val="FF0000"/>
                </a:solidFill>
                <a:latin typeface="Times New Roman" pitchFamily="18" charset="0"/>
              </a:rPr>
              <a:t>Прогулка</a:t>
            </a:r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</a:rPr>
              <a:t>!</a:t>
            </a:r>
          </a:p>
          <a:p>
            <a:pPr algn="just">
              <a:lnSpc>
                <a:spcPts val="2500"/>
              </a:lnSpc>
              <a:buFont typeface="Arial" charset="0"/>
              <a:buNone/>
            </a:pPr>
            <a:endParaRPr lang="ru-RU" sz="4400" b="1" i="1" dirty="0">
              <a:solidFill>
                <a:srgbClr val="FF0000"/>
              </a:solidFill>
              <a:latin typeface="Times New Roman" pitchFamily="18" charset="0"/>
            </a:endParaRPr>
          </a:p>
          <a:p>
            <a:pPr algn="just">
              <a:lnSpc>
                <a:spcPts val="2500"/>
              </a:lnSpc>
              <a:buFont typeface="Arial" charset="0"/>
              <a:buNone/>
            </a:pPr>
            <a:endParaRPr lang="ru-RU" sz="4400" b="1" i="1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pPr algn="just">
              <a:lnSpc>
                <a:spcPts val="2500"/>
              </a:lnSpc>
              <a:buFont typeface="Arial" charset="0"/>
              <a:buNone/>
            </a:pPr>
            <a:endParaRPr lang="ru-RU" sz="4400" b="1" i="1" dirty="0">
              <a:solidFill>
                <a:srgbClr val="FF0000"/>
              </a:solidFill>
              <a:latin typeface="Times New Roman" pitchFamily="18" charset="0"/>
            </a:endParaRPr>
          </a:p>
          <a:p>
            <a:pPr algn="just">
              <a:lnSpc>
                <a:spcPts val="2500"/>
              </a:lnSpc>
              <a:buFont typeface="Arial" charset="0"/>
              <a:buNone/>
            </a:pPr>
            <a:r>
              <a:rPr lang="ru-RU" sz="2000" b="1" i="1" dirty="0" smtClean="0">
                <a:solidFill>
                  <a:schemeClr val="bg1">
                    <a:lumMod val="25000"/>
                  </a:schemeClr>
                </a:solidFill>
                <a:latin typeface="Times New Roman" pitchFamily="18" charset="0"/>
              </a:rPr>
              <a:t>Подготовила: </a:t>
            </a:r>
            <a:r>
              <a:rPr lang="ru-RU" sz="2000" b="1" i="1" dirty="0" err="1" smtClean="0">
                <a:solidFill>
                  <a:schemeClr val="bg1">
                    <a:lumMod val="25000"/>
                  </a:schemeClr>
                </a:solidFill>
                <a:latin typeface="Times New Roman" pitchFamily="18" charset="0"/>
              </a:rPr>
              <a:t>Дмитренко</a:t>
            </a:r>
            <a:r>
              <a:rPr lang="ru-RU" sz="2000" b="1" i="1" dirty="0" smtClean="0">
                <a:solidFill>
                  <a:schemeClr val="bg1">
                    <a:lumMod val="25000"/>
                  </a:schemeClr>
                </a:solidFill>
                <a:latin typeface="Times New Roman" pitchFamily="18" charset="0"/>
              </a:rPr>
              <a:t> Н.Ю.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IMG_20150323_105426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357158" y="285728"/>
            <a:ext cx="4000528" cy="3571900"/>
          </a:xfrm>
          <a:prstGeom prst="roundRect">
            <a:avLst/>
          </a:prstGeom>
          <a:ln w="76200">
            <a:solidFill>
              <a:srgbClr val="00B050"/>
            </a:solidFill>
          </a:ln>
        </p:spPr>
      </p:pic>
      <p:pic>
        <p:nvPicPr>
          <p:cNvPr id="4" name="Рисунок 3" descr="IMG_20150325_11025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71868" y="2928934"/>
            <a:ext cx="4857784" cy="3643338"/>
          </a:xfrm>
          <a:prstGeom prst="roundRect">
            <a:avLst/>
          </a:prstGeom>
          <a:ln w="76200">
            <a:solidFill>
              <a:srgbClr val="00B050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IMG_20150325_11032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8596" y="285728"/>
            <a:ext cx="4833939" cy="3625454"/>
          </a:xfrm>
          <a:prstGeom prst="roundRect">
            <a:avLst/>
          </a:prstGeom>
          <a:ln w="76200">
            <a:solidFill>
              <a:srgbClr val="00B050"/>
            </a:solidFill>
          </a:ln>
        </p:spPr>
      </p:pic>
      <p:pic>
        <p:nvPicPr>
          <p:cNvPr id="5" name="Рисунок 4" descr="20140324_15432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71868" y="3071810"/>
            <a:ext cx="4667283" cy="3500462"/>
          </a:xfrm>
          <a:prstGeom prst="roundRect">
            <a:avLst/>
          </a:prstGeom>
          <a:ln w="76200">
            <a:solidFill>
              <a:srgbClr val="00B050"/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20140324_15411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8596" y="285728"/>
            <a:ext cx="4953003" cy="3714752"/>
          </a:xfrm>
          <a:prstGeom prst="roundRect">
            <a:avLst/>
          </a:prstGeom>
          <a:ln w="76200">
            <a:solidFill>
              <a:srgbClr val="00B050"/>
            </a:solidFill>
          </a:ln>
        </p:spPr>
      </p:pic>
      <p:pic>
        <p:nvPicPr>
          <p:cNvPr id="4" name="Рисунок 3" descr="20140324_15441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86116" y="3000372"/>
            <a:ext cx="4857752" cy="3643314"/>
          </a:xfrm>
          <a:prstGeom prst="roundRect">
            <a:avLst/>
          </a:prstGeom>
          <a:ln w="76200">
            <a:solidFill>
              <a:srgbClr val="00B050"/>
            </a:solidFill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50325_11104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8596" y="214290"/>
            <a:ext cx="4953003" cy="3714752"/>
          </a:xfrm>
          <a:prstGeom prst="roundRect">
            <a:avLst/>
          </a:prstGeom>
          <a:ln w="76200">
            <a:solidFill>
              <a:srgbClr val="00B050"/>
            </a:solidFill>
          </a:ln>
        </p:spPr>
      </p:pic>
      <p:pic>
        <p:nvPicPr>
          <p:cNvPr id="3" name="Рисунок 2" descr="IMG_20150325_10594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357554" y="2857496"/>
            <a:ext cx="5048254" cy="3786190"/>
          </a:xfrm>
          <a:prstGeom prst="roundRect">
            <a:avLst/>
          </a:prstGeom>
          <a:ln w="76200">
            <a:solidFill>
              <a:srgbClr val="00B05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5786446" y="571480"/>
            <a:ext cx="3071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Подвижные игры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1857364"/>
            <a:ext cx="70009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i="1" dirty="0" smtClean="0">
                <a:solidFill>
                  <a:srgbClr val="FF0000"/>
                </a:solidFill>
              </a:rPr>
              <a:t>Спасибо </a:t>
            </a:r>
          </a:p>
          <a:p>
            <a:pPr algn="ctr"/>
            <a:r>
              <a:rPr lang="ru-RU" sz="6000" b="1" i="1" dirty="0" smtClean="0">
                <a:solidFill>
                  <a:srgbClr val="FF0000"/>
                </a:solidFill>
              </a:rPr>
              <a:t>за внимание!</a:t>
            </a:r>
            <a:endParaRPr lang="ru-RU" sz="60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pPr algn="ctr">
              <a:buNone/>
            </a:pPr>
            <a:r>
              <a:rPr lang="ru-RU" sz="2400" b="1" i="1" dirty="0" smtClean="0">
                <a:solidFill>
                  <a:srgbClr val="FF0000"/>
                </a:solidFill>
              </a:rPr>
              <a:t>На прогулку вышли дети,</a:t>
            </a:r>
          </a:p>
          <a:p>
            <a:pPr algn="ctr">
              <a:buNone/>
            </a:pPr>
            <a:r>
              <a:rPr lang="ru-RU" sz="2400" b="1" i="1" dirty="0" smtClean="0">
                <a:solidFill>
                  <a:srgbClr val="FF0000"/>
                </a:solidFill>
              </a:rPr>
              <a:t>Раз! – несется с горки Вика.</a:t>
            </a:r>
          </a:p>
          <a:p>
            <a:pPr algn="ctr">
              <a:buNone/>
            </a:pPr>
            <a:r>
              <a:rPr lang="ru-RU" sz="2400" b="1" i="1" dirty="0" smtClean="0">
                <a:solidFill>
                  <a:srgbClr val="FF0000"/>
                </a:solidFill>
              </a:rPr>
              <a:t>Два! – за ней летит Катюша.</a:t>
            </a:r>
          </a:p>
          <a:p>
            <a:pPr algn="ctr">
              <a:buNone/>
            </a:pPr>
            <a:r>
              <a:rPr lang="ru-RU" sz="2400" b="1" i="1" dirty="0" smtClean="0">
                <a:solidFill>
                  <a:srgbClr val="FF0000"/>
                </a:solidFill>
              </a:rPr>
              <a:t>Три! – на карусели Ксюша</a:t>
            </a:r>
          </a:p>
          <a:p>
            <a:pPr algn="ctr">
              <a:buNone/>
            </a:pPr>
            <a:r>
              <a:rPr lang="ru-RU" sz="2400" b="1" i="1" dirty="0" smtClean="0">
                <a:solidFill>
                  <a:srgbClr val="FF0000"/>
                </a:solidFill>
              </a:rPr>
              <a:t>А четыре! – в доме Даня.</a:t>
            </a:r>
          </a:p>
          <a:p>
            <a:pPr algn="ctr">
              <a:buNone/>
            </a:pPr>
            <a:r>
              <a:rPr lang="ru-RU" sz="2400" b="1" i="1" dirty="0" smtClean="0">
                <a:solidFill>
                  <a:srgbClr val="FF0000"/>
                </a:solidFill>
              </a:rPr>
              <a:t>Пять! – стоит с ведерком Аня.</a:t>
            </a:r>
          </a:p>
          <a:p>
            <a:pPr algn="ctr">
              <a:buNone/>
            </a:pPr>
            <a:r>
              <a:rPr lang="ru-RU" sz="2400" b="1" i="1" dirty="0" smtClean="0">
                <a:solidFill>
                  <a:srgbClr val="FF0000"/>
                </a:solidFill>
              </a:rPr>
              <a:t>Шесть! – с мячом играет Витя.</a:t>
            </a:r>
          </a:p>
          <a:p>
            <a:pPr algn="ctr">
              <a:buNone/>
            </a:pPr>
            <a:r>
              <a:rPr lang="ru-RU" sz="2400" b="1" i="1" dirty="0" smtClean="0">
                <a:solidFill>
                  <a:srgbClr val="FF0000"/>
                </a:solidFill>
              </a:rPr>
              <a:t>Семь! – с коня слезает Вася.</a:t>
            </a:r>
          </a:p>
          <a:p>
            <a:pPr algn="ctr">
              <a:buNone/>
            </a:pPr>
            <a:r>
              <a:rPr lang="ru-RU" sz="2400" b="1" i="1" dirty="0" smtClean="0">
                <a:solidFill>
                  <a:srgbClr val="FF0000"/>
                </a:solidFill>
              </a:rPr>
              <a:t>Восемь! – с куклою Эля.</a:t>
            </a:r>
          </a:p>
          <a:p>
            <a:pPr algn="ctr">
              <a:buNone/>
            </a:pPr>
            <a:r>
              <a:rPr lang="ru-RU" sz="2400" b="1" i="1" dirty="0" smtClean="0">
                <a:solidFill>
                  <a:srgbClr val="FF0000"/>
                </a:solidFill>
              </a:rPr>
              <a:t>Девять! – рядом скачет Саша.</a:t>
            </a:r>
          </a:p>
          <a:p>
            <a:pPr algn="ctr">
              <a:buNone/>
            </a:pPr>
            <a:r>
              <a:rPr lang="ru-RU" sz="2400" b="1" i="1" dirty="0" smtClean="0">
                <a:solidFill>
                  <a:srgbClr val="FF0000"/>
                </a:solidFill>
              </a:rPr>
              <a:t>Десять! – по дорожке Алла</a:t>
            </a:r>
          </a:p>
          <a:p>
            <a:pPr algn="ctr">
              <a:buNone/>
            </a:pPr>
            <a:r>
              <a:rPr lang="ru-RU" sz="2400" b="1" i="1" dirty="0" smtClean="0">
                <a:solidFill>
                  <a:srgbClr val="FF0000"/>
                </a:solidFill>
              </a:rPr>
              <a:t>Едет на велосипеде.</a:t>
            </a:r>
          </a:p>
          <a:p>
            <a:pPr algn="ctr">
              <a:buNone/>
            </a:pPr>
            <a:endParaRPr lang="ru-RU" sz="2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" name="Содержимое 3" descr="IMG_20150323_10451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28596" y="1071546"/>
            <a:ext cx="4231754" cy="3173816"/>
          </a:xfrm>
          <a:prstGeom prst="roundRect">
            <a:avLst/>
          </a:prstGeom>
          <a:ln w="76200">
            <a:solidFill>
              <a:srgbClr val="00B050"/>
            </a:solidFill>
          </a:ln>
        </p:spPr>
      </p:pic>
      <p:pic>
        <p:nvPicPr>
          <p:cNvPr id="5" name="Рисунок 4" descr="IMG_20150325_110446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285984" y="2928934"/>
            <a:ext cx="4452969" cy="3571901"/>
          </a:xfrm>
          <a:prstGeom prst="roundRect">
            <a:avLst/>
          </a:prstGeom>
          <a:ln w="76200">
            <a:solidFill>
              <a:srgbClr val="00B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IMG_20150325_110623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357158" y="642918"/>
            <a:ext cx="3321849" cy="3500462"/>
          </a:xfrm>
          <a:prstGeom prst="roundRect">
            <a:avLst/>
          </a:prstGeom>
          <a:ln w="76200">
            <a:solidFill>
              <a:srgbClr val="00B050"/>
            </a:solidFill>
          </a:ln>
        </p:spPr>
      </p:pic>
      <p:pic>
        <p:nvPicPr>
          <p:cNvPr id="7" name="Рисунок 6" descr="IMG_20150325_110649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428992" y="2643182"/>
            <a:ext cx="3429006" cy="3929090"/>
          </a:xfrm>
          <a:prstGeom prst="roundRect">
            <a:avLst/>
          </a:prstGeom>
          <a:ln w="76200">
            <a:solidFill>
              <a:srgbClr val="00B050"/>
            </a:solidFill>
          </a:ln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600201"/>
            <a:ext cx="3471858" cy="114288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_20150323_10495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5720" y="285728"/>
            <a:ext cx="4953003" cy="3714752"/>
          </a:xfrm>
          <a:prstGeom prst="roundRect">
            <a:avLst/>
          </a:prstGeom>
          <a:ln w="76200">
            <a:solidFill>
              <a:srgbClr val="00B050"/>
            </a:solidFill>
          </a:ln>
        </p:spPr>
      </p:pic>
      <p:pic>
        <p:nvPicPr>
          <p:cNvPr id="4" name="Рисунок 3" descr="IMG_20150325_110846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786182" y="3143248"/>
            <a:ext cx="4929222" cy="3500485"/>
          </a:xfrm>
          <a:prstGeom prst="roundRect">
            <a:avLst/>
          </a:prstGeom>
          <a:ln w="76200">
            <a:solidFill>
              <a:srgbClr val="00B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Наблюдения!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IMG_20150323_10483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5720" y="1142984"/>
            <a:ext cx="4667251" cy="3500438"/>
          </a:xfrm>
          <a:prstGeom prst="roundRect">
            <a:avLst/>
          </a:prstGeom>
          <a:ln w="76200">
            <a:solidFill>
              <a:srgbClr val="00B050"/>
            </a:solidFill>
          </a:ln>
        </p:spPr>
      </p:pic>
      <p:pic>
        <p:nvPicPr>
          <p:cNvPr id="4" name="Рисунок 3" descr="IMG_20150325_11123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000496" y="3143248"/>
            <a:ext cx="4667250" cy="3500438"/>
          </a:xfrm>
          <a:prstGeom prst="roundRect">
            <a:avLst/>
          </a:prstGeom>
          <a:ln w="76200">
            <a:solidFill>
              <a:srgbClr val="00B05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714348" y="5072074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за деревьями</a:t>
            </a:r>
            <a:endParaRPr lang="ru-RU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IMG_20150325_11132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7159" y="285728"/>
            <a:ext cx="4857784" cy="3643338"/>
          </a:xfrm>
          <a:prstGeom prst="roundRect">
            <a:avLst/>
          </a:prstGeom>
          <a:ln w="76200">
            <a:solidFill>
              <a:srgbClr val="00B050"/>
            </a:solidFill>
          </a:ln>
        </p:spPr>
      </p:pic>
      <p:pic>
        <p:nvPicPr>
          <p:cNvPr id="5" name="Рисунок 4" descr="IMG_20150325_11125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71868" y="3071810"/>
            <a:ext cx="4667251" cy="3500438"/>
          </a:xfrm>
          <a:prstGeom prst="roundRect">
            <a:avLst/>
          </a:prstGeom>
          <a:ln w="76200">
            <a:solidFill>
              <a:srgbClr val="00B05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5929322" y="1428736"/>
            <a:ext cx="278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За огородом</a:t>
            </a:r>
            <a:endParaRPr lang="ru-RU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IMG_20150325_11122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7158" y="428604"/>
            <a:ext cx="4572000" cy="3429000"/>
          </a:xfrm>
          <a:prstGeom prst="roundRect">
            <a:avLst/>
          </a:prstGeom>
          <a:ln w="76200">
            <a:solidFill>
              <a:srgbClr val="00B050"/>
            </a:solidFill>
          </a:ln>
        </p:spPr>
      </p:pic>
      <p:pic>
        <p:nvPicPr>
          <p:cNvPr id="5" name="Рисунок 4" descr="IMG_20150325_11124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714744" y="3000372"/>
            <a:ext cx="4786314" cy="3589736"/>
          </a:xfrm>
          <a:prstGeom prst="roundRect">
            <a:avLst/>
          </a:prstGeom>
          <a:ln w="76200">
            <a:solidFill>
              <a:srgbClr val="00B050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203348"/>
          </a:xfrm>
        </p:spPr>
        <p:txBody>
          <a:bodyPr/>
          <a:lstStyle/>
          <a:p>
            <a:r>
              <a:rPr lang="ru-RU" sz="1600" b="1" i="1" dirty="0" smtClean="0">
                <a:solidFill>
                  <a:srgbClr val="FF0000"/>
                </a:solidFill>
              </a:rPr>
              <a:t>Весело в саду у нас,</a:t>
            </a:r>
            <a:br>
              <a:rPr lang="ru-RU" sz="1600" b="1" i="1" dirty="0" smtClean="0">
                <a:solidFill>
                  <a:srgbClr val="FF0000"/>
                </a:solidFill>
              </a:rPr>
            </a:br>
            <a:r>
              <a:rPr lang="ru-RU" sz="1600" b="1" i="1" dirty="0" smtClean="0">
                <a:solidFill>
                  <a:srgbClr val="FF0000"/>
                </a:solidFill>
              </a:rPr>
              <a:t>здесь проводим время класс!</a:t>
            </a:r>
            <a:br>
              <a:rPr lang="ru-RU" sz="1600" b="1" i="1" dirty="0" smtClean="0">
                <a:solidFill>
                  <a:srgbClr val="FF0000"/>
                </a:solidFill>
              </a:rPr>
            </a:br>
            <a:r>
              <a:rPr lang="ru-RU" sz="1600" b="1" i="1" dirty="0" smtClean="0">
                <a:solidFill>
                  <a:srgbClr val="FF0000"/>
                </a:solidFill>
              </a:rPr>
              <a:t>Здесь с друзьями мы играем,</a:t>
            </a:r>
            <a:br>
              <a:rPr lang="ru-RU" sz="1600" b="1" i="1" dirty="0" smtClean="0">
                <a:solidFill>
                  <a:srgbClr val="FF0000"/>
                </a:solidFill>
              </a:rPr>
            </a:br>
            <a:r>
              <a:rPr lang="ru-RU" sz="1600" b="1" i="1" dirty="0" smtClean="0">
                <a:solidFill>
                  <a:srgbClr val="FF0000"/>
                </a:solidFill>
              </a:rPr>
              <a:t>Веселимся и гуляем!</a:t>
            </a:r>
            <a:endParaRPr lang="ru-RU" sz="1600" b="1" i="1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IMG_20150323_10513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04783" y="1500174"/>
            <a:ext cx="4476750" cy="3357562"/>
          </a:xfrm>
          <a:prstGeom prst="roundRect">
            <a:avLst/>
          </a:prstGeom>
          <a:ln w="76200">
            <a:solidFill>
              <a:srgbClr val="00B050"/>
            </a:solidFill>
          </a:ln>
        </p:spPr>
      </p:pic>
      <p:pic>
        <p:nvPicPr>
          <p:cNvPr id="4" name="Рисунок 3" descr="IMG_20150323_105420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286248" y="3143248"/>
            <a:ext cx="4071934" cy="3429824"/>
          </a:xfrm>
          <a:prstGeom prst="roundRect">
            <a:avLst/>
          </a:prstGeom>
          <a:ln w="76200">
            <a:solidFill>
              <a:srgbClr val="00B050"/>
            </a:solidFill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ежик">
  <a:themeElements>
    <a:clrScheme name="елочный">
      <a:dk1>
        <a:srgbClr val="003300"/>
      </a:dk1>
      <a:lt1>
        <a:srgbClr val="99FF99"/>
      </a:lt1>
      <a:dk2>
        <a:srgbClr val="006600"/>
      </a:dk2>
      <a:lt2>
        <a:srgbClr val="99FF66"/>
      </a:lt2>
      <a:accent1>
        <a:srgbClr val="FFFF00"/>
      </a:accent1>
      <a:accent2>
        <a:srgbClr val="66FF33"/>
      </a:accent2>
      <a:accent3>
        <a:srgbClr val="009900"/>
      </a:accent3>
      <a:accent4>
        <a:srgbClr val="FFFF99"/>
      </a:accent4>
      <a:accent5>
        <a:srgbClr val="6600FF"/>
      </a:accent5>
      <a:accent6>
        <a:srgbClr val="CCFF33"/>
      </a:accent6>
      <a:hlink>
        <a:srgbClr val="0000FF"/>
      </a:hlink>
      <a:folHlink>
        <a:srgbClr val="00CC66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ежик</Template>
  <TotalTime>67</TotalTime>
  <Words>108</Words>
  <Application>Microsoft Office PowerPoint</Application>
  <PresentationFormat>Экран (4:3)</PresentationFormat>
  <Paragraphs>24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ежик</vt:lpstr>
      <vt:lpstr>Слайд 1</vt:lpstr>
      <vt:lpstr>Слайд 2</vt:lpstr>
      <vt:lpstr>Слайд 3</vt:lpstr>
      <vt:lpstr>Слайд 4</vt:lpstr>
      <vt:lpstr>Слайд 5</vt:lpstr>
      <vt:lpstr>Наблюдения!</vt:lpstr>
      <vt:lpstr>Слайд 7</vt:lpstr>
      <vt:lpstr>Слайд 8</vt:lpstr>
      <vt:lpstr>Весело в саду у нас, здесь проводим время класс! Здесь с друзьями мы играем, Веселимся и гуляем!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Аня</dc:creator>
  <cp:lastModifiedBy>Аня</cp:lastModifiedBy>
  <cp:revision>10</cp:revision>
  <dcterms:created xsi:type="dcterms:W3CDTF">2015-03-28T10:57:48Z</dcterms:created>
  <dcterms:modified xsi:type="dcterms:W3CDTF">2015-04-19T10:06:02Z</dcterms:modified>
</cp:coreProperties>
</file>