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200" dirty="0" smtClean="0"/>
            <a:t>внешняя агрессия</a:t>
          </a:r>
          <a:endParaRPr lang="ru-RU" sz="3200" dirty="0"/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200" dirty="0" smtClean="0"/>
            <a:t>эмоциональная травма</a:t>
          </a:r>
          <a:endParaRPr lang="ru-RU" sz="3200" dirty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/>
            <a:t>разрушает</a:t>
          </a:r>
          <a:r>
            <a:rPr lang="ru-RU" sz="2000" baseline="0" dirty="0" smtClean="0"/>
            <a:t> нормы и ценности индивидуума</a:t>
          </a:r>
          <a:endParaRPr lang="ru-RU" sz="2000" dirty="0"/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/>
            <a:t>различие</a:t>
          </a:r>
          <a:r>
            <a:rPr lang="ru-RU" sz="2000" baseline="0" dirty="0" smtClean="0"/>
            <a:t> между физической и эмоциональной травмой несущественно</a:t>
          </a:r>
          <a:endParaRPr lang="ru-RU" sz="2000" dirty="0"/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977" custLinFactNeighborY="-632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2FF6EB33-884B-497F-ABD6-20489D6DC21D}" type="presOf" srcId="{D632486B-DC05-4FEB-926D-2DC8E08546ED}" destId="{3A53BF3C-A29B-4E1A-9D35-957456B0E9D0}" srcOrd="0" destOrd="0" presId="urn:microsoft.com/office/officeart/2005/8/layout/lProcess2"/>
    <dgm:cxn modelId="{93C11B12-9D3E-4FB9-8334-23637D62260D}" type="presOf" srcId="{4C8427E4-2221-4A33-BF46-CD4385935D8A}" destId="{26B6B0DC-EED8-4CEF-AFC2-5619CB0DF933}" srcOrd="0" destOrd="0" presId="urn:microsoft.com/office/officeart/2005/8/layout/lProcess2"/>
    <dgm:cxn modelId="{4F1EF306-CBD1-4821-80BF-4DB2A34EC093}" type="presOf" srcId="{8FF63E44-DEB1-446A-86EE-15E14656E6D3}" destId="{3DC4DD86-CCD7-410A-B268-32604E4A48D9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0102FC2C-011C-49E6-A9D2-B3A8695ABC66}" type="presOf" srcId="{E85EDDE3-69EB-497D-9BE5-A627F09EEB5F}" destId="{141CA69B-2E18-4EC8-B7C0-AFB758F2B36E}" srcOrd="1" destOrd="0" presId="urn:microsoft.com/office/officeart/2005/8/layout/lProcess2"/>
    <dgm:cxn modelId="{5F60E443-43EE-4637-BD2B-E4ABBA702E9B}" type="presOf" srcId="{4C8427E4-2221-4A33-BF46-CD4385935D8A}" destId="{43269D96-BB56-4353-9082-FEEFA3D510E2}" srcOrd="1" destOrd="0" presId="urn:microsoft.com/office/officeart/2005/8/layout/lProcess2"/>
    <dgm:cxn modelId="{946C6358-44F2-4413-8240-A831AB2BF616}" type="presOf" srcId="{E85EDDE3-69EB-497D-9BE5-A627F09EEB5F}" destId="{2153806D-018A-4553-9E16-6D1899ADE780}" srcOrd="0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FD278FB7-9D9A-4582-8BA1-14EA1F2CB2BD}" type="presOf" srcId="{C7B8E483-86A0-46AA-AD34-C9FA37C1E12D}" destId="{21B93B56-2774-4566-B8BC-952A40DDE818}" srcOrd="0" destOrd="0" presId="urn:microsoft.com/office/officeart/2005/8/layout/lProcess2"/>
    <dgm:cxn modelId="{DD51A779-97B6-4283-9815-6EB79345F0F0}" type="presParOf" srcId="{3A53BF3C-A29B-4E1A-9D35-957456B0E9D0}" destId="{A0D0A09A-53D2-49AF-8D89-9CBCA68B1AD8}" srcOrd="0" destOrd="0" presId="urn:microsoft.com/office/officeart/2005/8/layout/lProcess2"/>
    <dgm:cxn modelId="{A4CD981D-86FC-4D1F-8182-1424F9F4EE05}" type="presParOf" srcId="{A0D0A09A-53D2-49AF-8D89-9CBCA68B1AD8}" destId="{26B6B0DC-EED8-4CEF-AFC2-5619CB0DF933}" srcOrd="0" destOrd="0" presId="urn:microsoft.com/office/officeart/2005/8/layout/lProcess2"/>
    <dgm:cxn modelId="{2B39736E-8FA8-4135-9EB3-6BEAAF541F78}" type="presParOf" srcId="{A0D0A09A-53D2-49AF-8D89-9CBCA68B1AD8}" destId="{43269D96-BB56-4353-9082-FEEFA3D510E2}" srcOrd="1" destOrd="0" presId="urn:microsoft.com/office/officeart/2005/8/layout/lProcess2"/>
    <dgm:cxn modelId="{00051327-B908-4C68-B9D2-47D0E5E7C410}" type="presParOf" srcId="{A0D0A09A-53D2-49AF-8D89-9CBCA68B1AD8}" destId="{B67B366A-FA30-4C2B-88F7-2A61B726F0B1}" srcOrd="2" destOrd="0" presId="urn:microsoft.com/office/officeart/2005/8/layout/lProcess2"/>
    <dgm:cxn modelId="{48C7E704-55AB-439B-90FD-9137262AC729}" type="presParOf" srcId="{B67B366A-FA30-4C2B-88F7-2A61B726F0B1}" destId="{845E11F0-3486-4F25-A9FF-8C95BCA5A27A}" srcOrd="0" destOrd="0" presId="urn:microsoft.com/office/officeart/2005/8/layout/lProcess2"/>
    <dgm:cxn modelId="{F5AA52A8-43CA-4179-91FB-267640B47273}" type="presParOf" srcId="{845E11F0-3486-4F25-A9FF-8C95BCA5A27A}" destId="{3DC4DD86-CCD7-410A-B268-32604E4A48D9}" srcOrd="0" destOrd="0" presId="urn:microsoft.com/office/officeart/2005/8/layout/lProcess2"/>
    <dgm:cxn modelId="{96D7FE5E-D1A9-4E8B-9BC7-28ABA2B78E42}" type="presParOf" srcId="{3A53BF3C-A29B-4E1A-9D35-957456B0E9D0}" destId="{F66C122D-CBB0-41D1-B91A-86B7E107E8B2}" srcOrd="1" destOrd="0" presId="urn:microsoft.com/office/officeart/2005/8/layout/lProcess2"/>
    <dgm:cxn modelId="{0C2671D2-E4E8-4E77-B3D3-83EA684B4C01}" type="presParOf" srcId="{3A53BF3C-A29B-4E1A-9D35-957456B0E9D0}" destId="{DEA671E5-58C2-4FF2-8C1F-C8CBAF985B46}" srcOrd="2" destOrd="0" presId="urn:microsoft.com/office/officeart/2005/8/layout/lProcess2"/>
    <dgm:cxn modelId="{6283C71F-2877-4661-82EE-446387DB230F}" type="presParOf" srcId="{DEA671E5-58C2-4FF2-8C1F-C8CBAF985B46}" destId="{2153806D-018A-4553-9E16-6D1899ADE780}" srcOrd="0" destOrd="0" presId="urn:microsoft.com/office/officeart/2005/8/layout/lProcess2"/>
    <dgm:cxn modelId="{4CB1E1FF-AE8D-49C5-B081-BA99E35294BD}" type="presParOf" srcId="{DEA671E5-58C2-4FF2-8C1F-C8CBAF985B46}" destId="{141CA69B-2E18-4EC8-B7C0-AFB758F2B36E}" srcOrd="1" destOrd="0" presId="urn:microsoft.com/office/officeart/2005/8/layout/lProcess2"/>
    <dgm:cxn modelId="{3A480D96-062F-4A0B-BDF6-4817744245AD}" type="presParOf" srcId="{DEA671E5-58C2-4FF2-8C1F-C8CBAF985B46}" destId="{FC99A629-B290-4BCC-9222-3655D1038F8C}" srcOrd="2" destOrd="0" presId="urn:microsoft.com/office/officeart/2005/8/layout/lProcess2"/>
    <dgm:cxn modelId="{ED61849A-4D1B-432A-B0AA-08AD9FC7415D}" type="presParOf" srcId="{FC99A629-B290-4BCC-9222-3655D1038F8C}" destId="{D624A1DD-7464-46C7-AB21-F627782EBA84}" srcOrd="0" destOrd="0" presId="urn:microsoft.com/office/officeart/2005/8/layout/lProcess2"/>
    <dgm:cxn modelId="{96670150-8063-41E1-BCB8-05E5086F201D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200" dirty="0" smtClean="0"/>
            <a:t>особые</a:t>
          </a:r>
          <a:r>
            <a:rPr lang="ru-RU" sz="3200" baseline="0" dirty="0" smtClean="0"/>
            <a:t> черты личности</a:t>
          </a:r>
          <a:endParaRPr lang="ru-RU" sz="3200" dirty="0"/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endParaRPr lang="ru-RU" sz="3200" dirty="0" smtClean="0"/>
        </a:p>
        <a:p>
          <a:r>
            <a:rPr lang="ru-RU" sz="3200" dirty="0" smtClean="0"/>
            <a:t>чувство</a:t>
          </a:r>
          <a:r>
            <a:rPr lang="ru-RU" sz="3200" baseline="0" dirty="0" smtClean="0"/>
            <a:t> изоляции и потеря доверия к окружающим и властям</a:t>
          </a:r>
          <a:endParaRPr lang="ru-RU" sz="3200" dirty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/>
            <a:t>«невротическая структура личности», развивающаяся вследствие нарушения процесса её формирования</a:t>
          </a:r>
          <a:endParaRPr lang="ru-RU" sz="2000" dirty="0"/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/>
            <a:t>физическое состояние в момент стресса </a:t>
          </a:r>
        </a:p>
        <a:p>
          <a:r>
            <a:rPr lang="ru-RU" sz="2000" dirty="0" smtClean="0"/>
            <a:t>( физическое истощение, недосыпание)</a:t>
          </a:r>
          <a:endParaRPr lang="ru-RU" sz="2000" dirty="0"/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04" custLinFactNeighborY="-1578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Y="49489" custLinFactNeighborX="2244" custLinFactNeighborY="-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Y="51433" custLinFactNeighborX="1745" custLinFactNeighborY="-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1B1580-9C77-48EE-B41E-7CFC6827C9BE}" type="presOf" srcId="{E85EDDE3-69EB-497D-9BE5-A627F09EEB5F}" destId="{2153806D-018A-4553-9E16-6D1899ADE780}" srcOrd="0" destOrd="0" presId="urn:microsoft.com/office/officeart/2005/8/layout/lProcess2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C3EA2278-5141-4E11-999F-CD3469220044}" type="presOf" srcId="{C7B8E483-86A0-46AA-AD34-C9FA37C1E12D}" destId="{21B93B56-2774-4566-B8BC-952A40DDE818}" srcOrd="0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365E1900-DA0B-49E9-BF71-9DF89A88A185}" type="presOf" srcId="{E85EDDE3-69EB-497D-9BE5-A627F09EEB5F}" destId="{141CA69B-2E18-4EC8-B7C0-AFB758F2B36E}" srcOrd="1" destOrd="0" presId="urn:microsoft.com/office/officeart/2005/8/layout/lProcess2"/>
    <dgm:cxn modelId="{F8A8EEF4-C2DA-47F3-8D66-F8BAE8DDA765}" type="presOf" srcId="{D632486B-DC05-4FEB-926D-2DC8E08546ED}" destId="{3A53BF3C-A29B-4E1A-9D35-957456B0E9D0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697ABD1B-AA25-448E-9742-587559AC142A}" type="presOf" srcId="{4C8427E4-2221-4A33-BF46-CD4385935D8A}" destId="{26B6B0DC-EED8-4CEF-AFC2-5619CB0DF933}" srcOrd="0" destOrd="0" presId="urn:microsoft.com/office/officeart/2005/8/layout/lProcess2"/>
    <dgm:cxn modelId="{B13F7C4D-8147-41A0-B8AC-45C40930C22E}" type="presOf" srcId="{4C8427E4-2221-4A33-BF46-CD4385935D8A}" destId="{43269D96-BB56-4353-9082-FEEFA3D510E2}" srcOrd="1" destOrd="0" presId="urn:microsoft.com/office/officeart/2005/8/layout/lProcess2"/>
    <dgm:cxn modelId="{1C59C2A0-45CF-4EFD-87C2-58307E8525EA}" type="presOf" srcId="{8FF63E44-DEB1-446A-86EE-15E14656E6D3}" destId="{3DC4DD86-CCD7-410A-B268-32604E4A48D9}" srcOrd="0" destOrd="0" presId="urn:microsoft.com/office/officeart/2005/8/layout/lProcess2"/>
    <dgm:cxn modelId="{AF2C95D5-36A7-4547-828C-BB7EADDDB0B5}" type="presParOf" srcId="{3A53BF3C-A29B-4E1A-9D35-957456B0E9D0}" destId="{A0D0A09A-53D2-49AF-8D89-9CBCA68B1AD8}" srcOrd="0" destOrd="0" presId="urn:microsoft.com/office/officeart/2005/8/layout/lProcess2"/>
    <dgm:cxn modelId="{A7CB7DB5-A03A-4493-88D4-9A4A6A913518}" type="presParOf" srcId="{A0D0A09A-53D2-49AF-8D89-9CBCA68B1AD8}" destId="{26B6B0DC-EED8-4CEF-AFC2-5619CB0DF933}" srcOrd="0" destOrd="0" presId="urn:microsoft.com/office/officeart/2005/8/layout/lProcess2"/>
    <dgm:cxn modelId="{85402C7C-CDF1-40F8-A540-7CADEC6C468D}" type="presParOf" srcId="{A0D0A09A-53D2-49AF-8D89-9CBCA68B1AD8}" destId="{43269D96-BB56-4353-9082-FEEFA3D510E2}" srcOrd="1" destOrd="0" presId="urn:microsoft.com/office/officeart/2005/8/layout/lProcess2"/>
    <dgm:cxn modelId="{986954D5-74A8-424A-A8F0-CDAFC9027A96}" type="presParOf" srcId="{A0D0A09A-53D2-49AF-8D89-9CBCA68B1AD8}" destId="{B67B366A-FA30-4C2B-88F7-2A61B726F0B1}" srcOrd="2" destOrd="0" presId="urn:microsoft.com/office/officeart/2005/8/layout/lProcess2"/>
    <dgm:cxn modelId="{3ACF630D-F346-467A-A720-C58DBBE1B485}" type="presParOf" srcId="{B67B366A-FA30-4C2B-88F7-2A61B726F0B1}" destId="{845E11F0-3486-4F25-A9FF-8C95BCA5A27A}" srcOrd="0" destOrd="0" presId="urn:microsoft.com/office/officeart/2005/8/layout/lProcess2"/>
    <dgm:cxn modelId="{70EFB4E9-518E-4A42-8A90-3C60AF75E0BE}" type="presParOf" srcId="{845E11F0-3486-4F25-A9FF-8C95BCA5A27A}" destId="{3DC4DD86-CCD7-410A-B268-32604E4A48D9}" srcOrd="0" destOrd="0" presId="urn:microsoft.com/office/officeart/2005/8/layout/lProcess2"/>
    <dgm:cxn modelId="{04489962-E900-48A2-87D3-12E6C20FA1E8}" type="presParOf" srcId="{3A53BF3C-A29B-4E1A-9D35-957456B0E9D0}" destId="{F66C122D-CBB0-41D1-B91A-86B7E107E8B2}" srcOrd="1" destOrd="0" presId="urn:microsoft.com/office/officeart/2005/8/layout/lProcess2"/>
    <dgm:cxn modelId="{312C926E-3F1B-4537-B65C-D958205F0CD8}" type="presParOf" srcId="{3A53BF3C-A29B-4E1A-9D35-957456B0E9D0}" destId="{DEA671E5-58C2-4FF2-8C1F-C8CBAF985B46}" srcOrd="2" destOrd="0" presId="urn:microsoft.com/office/officeart/2005/8/layout/lProcess2"/>
    <dgm:cxn modelId="{CE860781-CE20-4A76-9A51-8A9ABBFCD259}" type="presParOf" srcId="{DEA671E5-58C2-4FF2-8C1F-C8CBAF985B46}" destId="{2153806D-018A-4553-9E16-6D1899ADE780}" srcOrd="0" destOrd="0" presId="urn:microsoft.com/office/officeart/2005/8/layout/lProcess2"/>
    <dgm:cxn modelId="{2E16552A-F4F5-4E16-859D-A0EF50F46DA6}" type="presParOf" srcId="{DEA671E5-58C2-4FF2-8C1F-C8CBAF985B46}" destId="{141CA69B-2E18-4EC8-B7C0-AFB758F2B36E}" srcOrd="1" destOrd="0" presId="urn:microsoft.com/office/officeart/2005/8/layout/lProcess2"/>
    <dgm:cxn modelId="{D86DF330-08F0-43D6-B9A8-BF3A1D22B10D}" type="presParOf" srcId="{DEA671E5-58C2-4FF2-8C1F-C8CBAF985B46}" destId="{FC99A629-B290-4BCC-9222-3655D1038F8C}" srcOrd="2" destOrd="0" presId="urn:microsoft.com/office/officeart/2005/8/layout/lProcess2"/>
    <dgm:cxn modelId="{2F454ECD-FEE2-4763-85EC-C7BDF952A2C4}" type="presParOf" srcId="{FC99A629-B290-4BCC-9222-3655D1038F8C}" destId="{D624A1DD-7464-46C7-AB21-F627782EBA84}" srcOrd="0" destOrd="0" presId="urn:microsoft.com/office/officeart/2005/8/layout/lProcess2"/>
    <dgm:cxn modelId="{A067BF38-5E53-4C80-A242-11D8680E38A1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endParaRPr lang="ru-RU" sz="3200" dirty="0" smtClean="0"/>
        </a:p>
        <a:p>
          <a:endParaRPr lang="ru-RU" sz="3200" dirty="0" smtClean="0"/>
        </a:p>
        <a:p>
          <a:r>
            <a:rPr lang="ru-RU" sz="3200" dirty="0" smtClean="0"/>
            <a:t>психотравмирующие</a:t>
          </a:r>
          <a:r>
            <a:rPr lang="ru-RU" sz="3200" baseline="0" dirty="0" smtClean="0"/>
            <a:t> события переживаются длительное время спустя после травмы</a:t>
          </a:r>
          <a:endParaRPr lang="ru-RU" sz="3200" dirty="0"/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3200" dirty="0" smtClean="0"/>
        </a:p>
        <a:p>
          <a:pPr algn="ctr"/>
          <a:r>
            <a:rPr lang="ru-RU" sz="3200" dirty="0" smtClean="0"/>
            <a:t>снижение активности и ответственности в повседневной жизни</a:t>
          </a:r>
          <a:endParaRPr lang="ru-RU" sz="3200" dirty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/>
            <a:t>повторяющиеся, болезненные, навязчивые воспоминания, мысли и ночные кошмары</a:t>
          </a:r>
          <a:endParaRPr lang="ru-RU" sz="2000" dirty="0"/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/>
            <a:t>апатические расстройства, отказ от общения, деятельности,</a:t>
          </a:r>
        </a:p>
        <a:p>
          <a:r>
            <a:rPr lang="ru-RU" sz="2000" dirty="0" smtClean="0"/>
            <a:t> чувство отчуждения, собственной несостоятельности, отказ от ответственности за своё здоровье, страх, тревога</a:t>
          </a:r>
          <a:endParaRPr lang="ru-RU" sz="2000" dirty="0"/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04" custLinFactNeighborY="-1578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X="102702" custScaleY="58852" custLinFactNeighborX="-2264" custLinFactNeighborY="17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Y="85429" custLinFactNeighborX="-509" custLinFactNeighborY="8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CDBF57-8D36-402D-B64D-C62CF11D273F}" type="presOf" srcId="{D632486B-DC05-4FEB-926D-2DC8E08546ED}" destId="{3A53BF3C-A29B-4E1A-9D35-957456B0E9D0}" srcOrd="0" destOrd="0" presId="urn:microsoft.com/office/officeart/2005/8/layout/lProcess2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3BC8D9EF-ECDD-4034-86A4-D6F3C0F0E13C}" type="presOf" srcId="{C7B8E483-86A0-46AA-AD34-C9FA37C1E12D}" destId="{21B93B56-2774-4566-B8BC-952A40DDE818}" srcOrd="0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99E6919F-D61E-4F9F-B0EE-635F2D96ECB9}" type="presOf" srcId="{4C8427E4-2221-4A33-BF46-CD4385935D8A}" destId="{26B6B0DC-EED8-4CEF-AFC2-5619CB0DF933}" srcOrd="0" destOrd="0" presId="urn:microsoft.com/office/officeart/2005/8/layout/lProcess2"/>
    <dgm:cxn modelId="{FAF1FEF4-602C-4990-89A7-525D0B9333B9}" type="presOf" srcId="{8FF63E44-DEB1-446A-86EE-15E14656E6D3}" destId="{3DC4DD86-CCD7-410A-B268-32604E4A48D9}" srcOrd="0" destOrd="0" presId="urn:microsoft.com/office/officeart/2005/8/layout/lProcess2"/>
    <dgm:cxn modelId="{8E02CB6A-EC41-442F-B57D-3020CC47DD06}" type="presOf" srcId="{4C8427E4-2221-4A33-BF46-CD4385935D8A}" destId="{43269D96-BB56-4353-9082-FEEFA3D510E2}" srcOrd="1" destOrd="0" presId="urn:microsoft.com/office/officeart/2005/8/layout/lProcess2"/>
    <dgm:cxn modelId="{95B0FF96-E8A7-43CB-BBCA-3BD9E0FA8EAD}" type="presOf" srcId="{E85EDDE3-69EB-497D-9BE5-A627F09EEB5F}" destId="{2153806D-018A-4553-9E16-6D1899ADE780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EFC57867-3B8D-465B-A253-31C52DF01C00}" type="presOf" srcId="{E85EDDE3-69EB-497D-9BE5-A627F09EEB5F}" destId="{141CA69B-2E18-4EC8-B7C0-AFB758F2B36E}" srcOrd="1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EE9785DC-33D2-4F3C-A7F7-79A759204695}" type="presParOf" srcId="{3A53BF3C-A29B-4E1A-9D35-957456B0E9D0}" destId="{A0D0A09A-53D2-49AF-8D89-9CBCA68B1AD8}" srcOrd="0" destOrd="0" presId="urn:microsoft.com/office/officeart/2005/8/layout/lProcess2"/>
    <dgm:cxn modelId="{1984C543-8AC2-4483-AD4E-B398B6E681EF}" type="presParOf" srcId="{A0D0A09A-53D2-49AF-8D89-9CBCA68B1AD8}" destId="{26B6B0DC-EED8-4CEF-AFC2-5619CB0DF933}" srcOrd="0" destOrd="0" presId="urn:microsoft.com/office/officeart/2005/8/layout/lProcess2"/>
    <dgm:cxn modelId="{CF6087E6-7D4D-4809-8EC3-BD9F897BE091}" type="presParOf" srcId="{A0D0A09A-53D2-49AF-8D89-9CBCA68B1AD8}" destId="{43269D96-BB56-4353-9082-FEEFA3D510E2}" srcOrd="1" destOrd="0" presId="urn:microsoft.com/office/officeart/2005/8/layout/lProcess2"/>
    <dgm:cxn modelId="{4D10BE25-32D8-4A7D-9D95-9067CE7CE919}" type="presParOf" srcId="{A0D0A09A-53D2-49AF-8D89-9CBCA68B1AD8}" destId="{B67B366A-FA30-4C2B-88F7-2A61B726F0B1}" srcOrd="2" destOrd="0" presId="urn:microsoft.com/office/officeart/2005/8/layout/lProcess2"/>
    <dgm:cxn modelId="{A466D34E-3C8C-47E0-9D7D-450C4AD9CB75}" type="presParOf" srcId="{B67B366A-FA30-4C2B-88F7-2A61B726F0B1}" destId="{845E11F0-3486-4F25-A9FF-8C95BCA5A27A}" srcOrd="0" destOrd="0" presId="urn:microsoft.com/office/officeart/2005/8/layout/lProcess2"/>
    <dgm:cxn modelId="{B8345008-47EA-4805-BD15-B4EEB042B43E}" type="presParOf" srcId="{845E11F0-3486-4F25-A9FF-8C95BCA5A27A}" destId="{3DC4DD86-CCD7-410A-B268-32604E4A48D9}" srcOrd="0" destOrd="0" presId="urn:microsoft.com/office/officeart/2005/8/layout/lProcess2"/>
    <dgm:cxn modelId="{9BD95B72-241F-4A64-BF7C-5510D12271F8}" type="presParOf" srcId="{3A53BF3C-A29B-4E1A-9D35-957456B0E9D0}" destId="{F66C122D-CBB0-41D1-B91A-86B7E107E8B2}" srcOrd="1" destOrd="0" presId="urn:microsoft.com/office/officeart/2005/8/layout/lProcess2"/>
    <dgm:cxn modelId="{01B0187D-7394-4D54-BF83-CF07312B2EA5}" type="presParOf" srcId="{3A53BF3C-A29B-4E1A-9D35-957456B0E9D0}" destId="{DEA671E5-58C2-4FF2-8C1F-C8CBAF985B46}" srcOrd="2" destOrd="0" presId="urn:microsoft.com/office/officeart/2005/8/layout/lProcess2"/>
    <dgm:cxn modelId="{BA5C5DB8-29D1-44F7-B03B-FAFC4825094F}" type="presParOf" srcId="{DEA671E5-58C2-4FF2-8C1F-C8CBAF985B46}" destId="{2153806D-018A-4553-9E16-6D1899ADE780}" srcOrd="0" destOrd="0" presId="urn:microsoft.com/office/officeart/2005/8/layout/lProcess2"/>
    <dgm:cxn modelId="{9F5B8D2B-2F87-4496-9214-B6C50D345FB9}" type="presParOf" srcId="{DEA671E5-58C2-4FF2-8C1F-C8CBAF985B46}" destId="{141CA69B-2E18-4EC8-B7C0-AFB758F2B36E}" srcOrd="1" destOrd="0" presId="urn:microsoft.com/office/officeart/2005/8/layout/lProcess2"/>
    <dgm:cxn modelId="{AB2CAE14-F63F-4C91-B7B7-EB3DF7AB803A}" type="presParOf" srcId="{DEA671E5-58C2-4FF2-8C1F-C8CBAF985B46}" destId="{FC99A629-B290-4BCC-9222-3655D1038F8C}" srcOrd="2" destOrd="0" presId="urn:microsoft.com/office/officeart/2005/8/layout/lProcess2"/>
    <dgm:cxn modelId="{179D5FB4-47A3-4C0C-8296-F9ED90A58202}" type="presParOf" srcId="{FC99A629-B290-4BCC-9222-3655D1038F8C}" destId="{D624A1DD-7464-46C7-AB21-F627782EBA84}" srcOrd="0" destOrd="0" presId="urn:microsoft.com/office/officeart/2005/8/layout/lProcess2"/>
    <dgm:cxn modelId="{5B218526-0C70-4572-97A8-02B8C61DEB2C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endParaRPr lang="ru-RU" sz="3200" dirty="0" smtClean="0"/>
        </a:p>
        <a:p>
          <a:endParaRPr lang="ru-RU" sz="3200" dirty="0" smtClean="0"/>
        </a:p>
        <a:p>
          <a:r>
            <a:rPr lang="en-US" sz="3200" dirty="0" smtClean="0"/>
            <a:t>I</a:t>
          </a:r>
          <a:r>
            <a:rPr lang="ru-RU" sz="3200" dirty="0" smtClean="0"/>
            <a:t> тип </a:t>
          </a:r>
        </a:p>
        <a:p>
          <a:r>
            <a:rPr lang="ru-RU" sz="3200" dirty="0" smtClean="0"/>
            <a:t> </a:t>
          </a:r>
          <a:r>
            <a:rPr lang="ru-RU" sz="3200" b="1" dirty="0" smtClean="0"/>
            <a:t>астенический </a:t>
          </a:r>
        </a:p>
        <a:p>
          <a:r>
            <a:rPr lang="ru-RU" sz="2800" dirty="0" smtClean="0"/>
            <a:t>(</a:t>
          </a:r>
          <a:r>
            <a:rPr lang="ru-RU" sz="2800" dirty="0" err="1" smtClean="0"/>
            <a:t>психоастеники</a:t>
          </a:r>
          <a:r>
            <a:rPr lang="ru-RU" sz="2800" dirty="0" smtClean="0"/>
            <a:t>, </a:t>
          </a:r>
          <a:r>
            <a:rPr lang="ru-RU" sz="2800" dirty="0" err="1" smtClean="0"/>
            <a:t>ананкастамы</a:t>
          </a:r>
          <a:r>
            <a:rPr lang="ru-RU" sz="2800" dirty="0" smtClean="0"/>
            <a:t>, </a:t>
          </a:r>
          <a:r>
            <a:rPr lang="ru-RU" sz="2800" dirty="0" err="1" smtClean="0"/>
            <a:t>сензитивные</a:t>
          </a:r>
          <a:r>
            <a:rPr lang="ru-RU" sz="2800" dirty="0" smtClean="0"/>
            <a:t> </a:t>
          </a:r>
          <a:r>
            <a:rPr lang="ru-RU" sz="2800" dirty="0" err="1" smtClean="0"/>
            <a:t>шизоиды</a:t>
          </a:r>
          <a:r>
            <a:rPr lang="ru-RU" sz="2800" dirty="0" smtClean="0"/>
            <a:t>)</a:t>
          </a:r>
          <a:endParaRPr lang="ru-RU" sz="2800" dirty="0"/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3200" dirty="0" smtClean="0"/>
        </a:p>
        <a:p>
          <a:pPr algn="ctr"/>
          <a:endParaRPr lang="ru-RU" sz="3200" dirty="0" smtClean="0"/>
        </a:p>
        <a:p>
          <a:pPr algn="ctr"/>
          <a:endParaRPr lang="ru-RU" sz="3200" dirty="0" smtClean="0"/>
        </a:p>
        <a:p>
          <a:pPr algn="ctr"/>
          <a:r>
            <a:rPr lang="en-US" sz="3200" dirty="0" smtClean="0"/>
            <a:t>II</a:t>
          </a:r>
          <a:r>
            <a:rPr lang="ru-RU" sz="3200" dirty="0" smtClean="0"/>
            <a:t> тип </a:t>
          </a:r>
        </a:p>
        <a:p>
          <a:pPr algn="ctr"/>
          <a:r>
            <a:rPr lang="ru-RU" sz="3200" b="1" dirty="0" err="1" smtClean="0"/>
            <a:t>стенический</a:t>
          </a:r>
          <a:r>
            <a:rPr lang="ru-RU" sz="3200" b="1" dirty="0" smtClean="0"/>
            <a:t> </a:t>
          </a:r>
        </a:p>
        <a:p>
          <a:pPr algn="ctr"/>
          <a:r>
            <a:rPr lang="ru-RU" sz="2800" b="0" dirty="0" smtClean="0"/>
            <a:t>(</a:t>
          </a:r>
          <a:r>
            <a:rPr lang="ru-RU" sz="2800" b="0" dirty="0" err="1" smtClean="0"/>
            <a:t>стечные</a:t>
          </a:r>
          <a:r>
            <a:rPr lang="ru-RU" sz="2800" b="0" dirty="0" smtClean="0"/>
            <a:t>, </a:t>
          </a:r>
          <a:r>
            <a:rPr lang="ru-RU" sz="2800" b="0" dirty="0" err="1" smtClean="0"/>
            <a:t>гипертимные</a:t>
          </a:r>
          <a:r>
            <a:rPr lang="ru-RU" sz="2800" b="0" dirty="0" smtClean="0"/>
            <a:t>, паранойяльные личности)</a:t>
          </a:r>
        </a:p>
        <a:p>
          <a:pPr algn="ctr"/>
          <a:endParaRPr lang="ru-RU" sz="2800" b="1" dirty="0" smtClean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/>
            <a:t>длительная</a:t>
          </a:r>
          <a:r>
            <a:rPr lang="ru-RU" sz="2000" baseline="0" dirty="0" smtClean="0"/>
            <a:t> реакция на стресс, с трудом поддающаяся терапии и с </a:t>
          </a:r>
          <a:r>
            <a:rPr lang="ru-RU" sz="2000" baseline="0" dirty="0" err="1" smtClean="0"/>
            <a:t>малооптимистичным</a:t>
          </a:r>
          <a:r>
            <a:rPr lang="ru-RU" sz="2000" baseline="0" dirty="0" smtClean="0"/>
            <a:t> прогнозом</a:t>
          </a:r>
          <a:endParaRPr lang="ru-RU" sz="2000" dirty="0"/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/>
            <a:t>активная тенденция к преодолению стресса и благоприятным исходом</a:t>
          </a:r>
        </a:p>
        <a:p>
          <a:endParaRPr lang="ru-RU" sz="2000" dirty="0"/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907" custLinFactNeighborY="-1578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X="98194" custScaleY="57356" custLinFactNeighborX="-331" custLinFactNeighborY="20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LinFactNeighborX="578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Y="55412" custLinFactNeighborX="415" custLinFactNeighborY="19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138AC48B-EDE2-4210-BF07-525D8741546F}" type="presOf" srcId="{D632486B-DC05-4FEB-926D-2DC8E08546ED}" destId="{3A53BF3C-A29B-4E1A-9D35-957456B0E9D0}" srcOrd="0" destOrd="0" presId="urn:microsoft.com/office/officeart/2005/8/layout/lProcess2"/>
    <dgm:cxn modelId="{EED978F4-F773-4A1F-A584-571D1FC0EE34}" type="presOf" srcId="{4C8427E4-2221-4A33-BF46-CD4385935D8A}" destId="{43269D96-BB56-4353-9082-FEEFA3D510E2}" srcOrd="1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6C7359D9-EB7A-40AB-B879-FFC8964B79C8}" type="presOf" srcId="{8FF63E44-DEB1-446A-86EE-15E14656E6D3}" destId="{3DC4DD86-CCD7-410A-B268-32604E4A48D9}" srcOrd="0" destOrd="0" presId="urn:microsoft.com/office/officeart/2005/8/layout/lProcess2"/>
    <dgm:cxn modelId="{DA45FBD1-B638-4156-BC6E-F2C8AA499B3A}" type="presOf" srcId="{E85EDDE3-69EB-497D-9BE5-A627F09EEB5F}" destId="{2153806D-018A-4553-9E16-6D1899ADE780}" srcOrd="0" destOrd="0" presId="urn:microsoft.com/office/officeart/2005/8/layout/lProcess2"/>
    <dgm:cxn modelId="{824B849F-38DC-4DD7-A6E9-F7D55FE2B011}" type="presOf" srcId="{C7B8E483-86A0-46AA-AD34-C9FA37C1E12D}" destId="{21B93B56-2774-4566-B8BC-952A40DDE818}" srcOrd="0" destOrd="0" presId="urn:microsoft.com/office/officeart/2005/8/layout/lProcess2"/>
    <dgm:cxn modelId="{2B01C751-3EF9-42DB-A11D-7DD7F01C94B6}" type="presOf" srcId="{E85EDDE3-69EB-497D-9BE5-A627F09EEB5F}" destId="{141CA69B-2E18-4EC8-B7C0-AFB758F2B36E}" srcOrd="1" destOrd="0" presId="urn:microsoft.com/office/officeart/2005/8/layout/lProcess2"/>
    <dgm:cxn modelId="{D129A85C-624C-40B4-B78C-210452C48EB7}" type="presOf" srcId="{4C8427E4-2221-4A33-BF46-CD4385935D8A}" destId="{26B6B0DC-EED8-4CEF-AFC2-5619CB0DF933}" srcOrd="0" destOrd="0" presId="urn:microsoft.com/office/officeart/2005/8/layout/lProcess2"/>
    <dgm:cxn modelId="{693AAF7A-C73D-4CEA-8566-66785B1AA509}" type="presParOf" srcId="{3A53BF3C-A29B-4E1A-9D35-957456B0E9D0}" destId="{A0D0A09A-53D2-49AF-8D89-9CBCA68B1AD8}" srcOrd="0" destOrd="0" presId="urn:microsoft.com/office/officeart/2005/8/layout/lProcess2"/>
    <dgm:cxn modelId="{231FE9E3-4924-4320-B57A-A15FD614B70A}" type="presParOf" srcId="{A0D0A09A-53D2-49AF-8D89-9CBCA68B1AD8}" destId="{26B6B0DC-EED8-4CEF-AFC2-5619CB0DF933}" srcOrd="0" destOrd="0" presId="urn:microsoft.com/office/officeart/2005/8/layout/lProcess2"/>
    <dgm:cxn modelId="{1887395F-6491-4CF1-A87F-21FEF9C9FD19}" type="presParOf" srcId="{A0D0A09A-53D2-49AF-8D89-9CBCA68B1AD8}" destId="{43269D96-BB56-4353-9082-FEEFA3D510E2}" srcOrd="1" destOrd="0" presId="urn:microsoft.com/office/officeart/2005/8/layout/lProcess2"/>
    <dgm:cxn modelId="{5FD4CF02-E373-457E-BD6B-807EFAB3EB58}" type="presParOf" srcId="{A0D0A09A-53D2-49AF-8D89-9CBCA68B1AD8}" destId="{B67B366A-FA30-4C2B-88F7-2A61B726F0B1}" srcOrd="2" destOrd="0" presId="urn:microsoft.com/office/officeart/2005/8/layout/lProcess2"/>
    <dgm:cxn modelId="{54E784EC-CEA6-4C99-A76A-B7D3F9CC29F6}" type="presParOf" srcId="{B67B366A-FA30-4C2B-88F7-2A61B726F0B1}" destId="{845E11F0-3486-4F25-A9FF-8C95BCA5A27A}" srcOrd="0" destOrd="0" presId="urn:microsoft.com/office/officeart/2005/8/layout/lProcess2"/>
    <dgm:cxn modelId="{A8D85595-C641-4554-91AD-8F65BED30A87}" type="presParOf" srcId="{845E11F0-3486-4F25-A9FF-8C95BCA5A27A}" destId="{3DC4DD86-CCD7-410A-B268-32604E4A48D9}" srcOrd="0" destOrd="0" presId="urn:microsoft.com/office/officeart/2005/8/layout/lProcess2"/>
    <dgm:cxn modelId="{8BABD4B1-C16D-43D4-B60D-7EB011E47E88}" type="presParOf" srcId="{3A53BF3C-A29B-4E1A-9D35-957456B0E9D0}" destId="{F66C122D-CBB0-41D1-B91A-86B7E107E8B2}" srcOrd="1" destOrd="0" presId="urn:microsoft.com/office/officeart/2005/8/layout/lProcess2"/>
    <dgm:cxn modelId="{3B04DB5E-BF49-481D-9B4A-83E34473D8CB}" type="presParOf" srcId="{3A53BF3C-A29B-4E1A-9D35-957456B0E9D0}" destId="{DEA671E5-58C2-4FF2-8C1F-C8CBAF985B46}" srcOrd="2" destOrd="0" presId="urn:microsoft.com/office/officeart/2005/8/layout/lProcess2"/>
    <dgm:cxn modelId="{EE8ED59D-1DC7-41C4-ACAF-92EA468F0955}" type="presParOf" srcId="{DEA671E5-58C2-4FF2-8C1F-C8CBAF985B46}" destId="{2153806D-018A-4553-9E16-6D1899ADE780}" srcOrd="0" destOrd="0" presId="urn:microsoft.com/office/officeart/2005/8/layout/lProcess2"/>
    <dgm:cxn modelId="{2A3D797E-7635-43C4-A74C-2F91FDCCDEBA}" type="presParOf" srcId="{DEA671E5-58C2-4FF2-8C1F-C8CBAF985B46}" destId="{141CA69B-2E18-4EC8-B7C0-AFB758F2B36E}" srcOrd="1" destOrd="0" presId="urn:microsoft.com/office/officeart/2005/8/layout/lProcess2"/>
    <dgm:cxn modelId="{4C6C0385-00DE-44E3-8CEA-E8303FEB09D2}" type="presParOf" srcId="{DEA671E5-58C2-4FF2-8C1F-C8CBAF985B46}" destId="{FC99A629-B290-4BCC-9222-3655D1038F8C}" srcOrd="2" destOrd="0" presId="urn:microsoft.com/office/officeart/2005/8/layout/lProcess2"/>
    <dgm:cxn modelId="{05BB036C-1C19-4D52-BC2E-FA90A3648A8F}" type="presParOf" srcId="{FC99A629-B290-4BCC-9222-3655D1038F8C}" destId="{D624A1DD-7464-46C7-AB21-F627782EBA84}" srcOrd="0" destOrd="0" presId="urn:microsoft.com/office/officeart/2005/8/layout/lProcess2"/>
    <dgm:cxn modelId="{7E3E733C-2754-40B7-BEF8-9CFC7970F4EC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200" dirty="0" smtClean="0">
              <a:latin typeface="Arial" pitchFamily="34" charset="0"/>
              <a:cs typeface="Arial" pitchFamily="34" charset="0"/>
            </a:rPr>
            <a:t>возрастной фактор</a:t>
          </a:r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2800" b="0" dirty="0" smtClean="0"/>
        </a:p>
        <a:p>
          <a:pPr algn="ctr"/>
          <a:endParaRPr lang="ru-RU" sz="2800" b="0" dirty="0" smtClean="0"/>
        </a:p>
        <a:p>
          <a:pPr algn="ctr"/>
          <a:r>
            <a:rPr lang="ru-RU" sz="3200" b="0" dirty="0" err="1" smtClean="0">
              <a:latin typeface="Arial" pitchFamily="34" charset="0"/>
              <a:cs typeface="Arial" pitchFamily="34" charset="0"/>
            </a:rPr>
            <a:t>резидуальная</a:t>
          </a:r>
          <a:r>
            <a:rPr lang="ru-RU" sz="3200" b="0" dirty="0" smtClean="0">
              <a:latin typeface="Arial" pitchFamily="34" charset="0"/>
              <a:cs typeface="Arial" pitchFamily="34" charset="0"/>
            </a:rPr>
            <a:t> церебрально-органическая недостаточность</a:t>
          </a:r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baseline="0" dirty="0" smtClean="0"/>
            <a:t>играет роль </a:t>
          </a:r>
          <a:r>
            <a:rPr lang="ru-RU" sz="2000" baseline="0" dirty="0" err="1" smtClean="0"/>
            <a:t>патопластическую</a:t>
          </a:r>
          <a:r>
            <a:rPr lang="ru-RU" sz="2000" baseline="0" dirty="0" smtClean="0"/>
            <a:t>, </a:t>
          </a:r>
          <a:r>
            <a:rPr lang="ru-RU" sz="2000" baseline="0" dirty="0" err="1" smtClean="0"/>
            <a:t>предиспонирующую</a:t>
          </a:r>
          <a:r>
            <a:rPr lang="ru-RU" sz="2000" baseline="0" dirty="0" smtClean="0"/>
            <a:t>, </a:t>
          </a:r>
          <a:r>
            <a:rPr lang="ru-RU" sz="2000" baseline="0" dirty="0" err="1" smtClean="0"/>
            <a:t>предраспологающую</a:t>
          </a:r>
          <a:r>
            <a:rPr lang="ru-RU" sz="2000" baseline="0" dirty="0" smtClean="0"/>
            <a:t> или не предрасполагающую к развитию психогенно-реактивных переживаний</a:t>
          </a:r>
          <a:endParaRPr lang="ru-RU" sz="2000" dirty="0"/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/>
            <a:t>часто сопровождает</a:t>
          </a:r>
          <a:r>
            <a:rPr lang="ru-RU" sz="2000" baseline="0" dirty="0" smtClean="0"/>
            <a:t> </a:t>
          </a:r>
          <a:r>
            <a:rPr lang="ru-RU" sz="2000" baseline="0" dirty="0" err="1" smtClean="0"/>
            <a:t>сенестопатия</a:t>
          </a:r>
          <a:r>
            <a:rPr lang="ru-RU" sz="2000" baseline="0" dirty="0" smtClean="0"/>
            <a:t> и психосоматические расстройства</a:t>
          </a:r>
          <a:endParaRPr lang="ru-RU" sz="2000" dirty="0"/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864" custLinFactNeighborY="14206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X="93793" custScaleY="91353" custLinFactNeighborX="-4732" custLinFactNeighborY="-1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LinFactNeighborX="578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X="98260" custScaleY="60270" custLinFactNeighborX="1745" custLinFactNeighborY="11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8CDBDD1F-061C-4D07-AE2B-F9EDC753DA8C}" type="presOf" srcId="{4C8427E4-2221-4A33-BF46-CD4385935D8A}" destId="{43269D96-BB56-4353-9082-FEEFA3D510E2}" srcOrd="1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796BA5FA-F3BC-4147-AFC5-6819091CA372}" type="presOf" srcId="{D632486B-DC05-4FEB-926D-2DC8E08546ED}" destId="{3A53BF3C-A29B-4E1A-9D35-957456B0E9D0}" srcOrd="0" destOrd="0" presId="urn:microsoft.com/office/officeart/2005/8/layout/lProcess2"/>
    <dgm:cxn modelId="{6CEB491D-7DB2-4839-B941-BAACB842CBB7}" type="presOf" srcId="{E85EDDE3-69EB-497D-9BE5-A627F09EEB5F}" destId="{2153806D-018A-4553-9E16-6D1899ADE780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F196EBAC-CA39-4D23-B0A2-2D8CFDFA2056}" type="presOf" srcId="{8FF63E44-DEB1-446A-86EE-15E14656E6D3}" destId="{3DC4DD86-CCD7-410A-B268-32604E4A48D9}" srcOrd="0" destOrd="0" presId="urn:microsoft.com/office/officeart/2005/8/layout/lProcess2"/>
    <dgm:cxn modelId="{73DDC1D2-1792-486E-910B-196FC7BF997B}" type="presOf" srcId="{E85EDDE3-69EB-497D-9BE5-A627F09EEB5F}" destId="{141CA69B-2E18-4EC8-B7C0-AFB758F2B36E}" srcOrd="1" destOrd="0" presId="urn:microsoft.com/office/officeart/2005/8/layout/lProcess2"/>
    <dgm:cxn modelId="{11948341-5B52-4F29-BFEE-29887D45504D}" type="presOf" srcId="{C7B8E483-86A0-46AA-AD34-C9FA37C1E12D}" destId="{21B93B56-2774-4566-B8BC-952A40DDE818}" srcOrd="0" destOrd="0" presId="urn:microsoft.com/office/officeart/2005/8/layout/lProcess2"/>
    <dgm:cxn modelId="{F93ACB92-53C6-4537-BF7A-E010FE88792B}" type="presOf" srcId="{4C8427E4-2221-4A33-BF46-CD4385935D8A}" destId="{26B6B0DC-EED8-4CEF-AFC2-5619CB0DF933}" srcOrd="0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1CF7942C-5B53-4C4C-9CE2-665549092B50}" type="presParOf" srcId="{3A53BF3C-A29B-4E1A-9D35-957456B0E9D0}" destId="{A0D0A09A-53D2-49AF-8D89-9CBCA68B1AD8}" srcOrd="0" destOrd="0" presId="urn:microsoft.com/office/officeart/2005/8/layout/lProcess2"/>
    <dgm:cxn modelId="{06A1BECD-14D7-49D8-9951-E2F32A363A76}" type="presParOf" srcId="{A0D0A09A-53D2-49AF-8D89-9CBCA68B1AD8}" destId="{26B6B0DC-EED8-4CEF-AFC2-5619CB0DF933}" srcOrd="0" destOrd="0" presId="urn:microsoft.com/office/officeart/2005/8/layout/lProcess2"/>
    <dgm:cxn modelId="{C6352E24-3357-4A73-978A-7E546638D531}" type="presParOf" srcId="{A0D0A09A-53D2-49AF-8D89-9CBCA68B1AD8}" destId="{43269D96-BB56-4353-9082-FEEFA3D510E2}" srcOrd="1" destOrd="0" presId="urn:microsoft.com/office/officeart/2005/8/layout/lProcess2"/>
    <dgm:cxn modelId="{573BC925-39DF-48D9-8769-724E6DF8770E}" type="presParOf" srcId="{A0D0A09A-53D2-49AF-8D89-9CBCA68B1AD8}" destId="{B67B366A-FA30-4C2B-88F7-2A61B726F0B1}" srcOrd="2" destOrd="0" presId="urn:microsoft.com/office/officeart/2005/8/layout/lProcess2"/>
    <dgm:cxn modelId="{B279F1C7-D100-4E6A-B732-9819AF92EFAC}" type="presParOf" srcId="{B67B366A-FA30-4C2B-88F7-2A61B726F0B1}" destId="{845E11F0-3486-4F25-A9FF-8C95BCA5A27A}" srcOrd="0" destOrd="0" presId="urn:microsoft.com/office/officeart/2005/8/layout/lProcess2"/>
    <dgm:cxn modelId="{1C6CD2EB-7894-436C-A1C0-1E53E606865C}" type="presParOf" srcId="{845E11F0-3486-4F25-A9FF-8C95BCA5A27A}" destId="{3DC4DD86-CCD7-410A-B268-32604E4A48D9}" srcOrd="0" destOrd="0" presId="urn:microsoft.com/office/officeart/2005/8/layout/lProcess2"/>
    <dgm:cxn modelId="{DF87512A-3707-4A58-9675-9FF771C6CAE9}" type="presParOf" srcId="{3A53BF3C-A29B-4E1A-9D35-957456B0E9D0}" destId="{F66C122D-CBB0-41D1-B91A-86B7E107E8B2}" srcOrd="1" destOrd="0" presId="urn:microsoft.com/office/officeart/2005/8/layout/lProcess2"/>
    <dgm:cxn modelId="{5FC8BAEE-79E9-40F4-AF8C-BA96CBE6E1D1}" type="presParOf" srcId="{3A53BF3C-A29B-4E1A-9D35-957456B0E9D0}" destId="{DEA671E5-58C2-4FF2-8C1F-C8CBAF985B46}" srcOrd="2" destOrd="0" presId="urn:microsoft.com/office/officeart/2005/8/layout/lProcess2"/>
    <dgm:cxn modelId="{1B063A86-91E2-4A80-9400-E8B9D481DFF8}" type="presParOf" srcId="{DEA671E5-58C2-4FF2-8C1F-C8CBAF985B46}" destId="{2153806D-018A-4553-9E16-6D1899ADE780}" srcOrd="0" destOrd="0" presId="urn:microsoft.com/office/officeart/2005/8/layout/lProcess2"/>
    <dgm:cxn modelId="{0C4E1E8C-8F59-4D63-ADA6-D398E8E43752}" type="presParOf" srcId="{DEA671E5-58C2-4FF2-8C1F-C8CBAF985B46}" destId="{141CA69B-2E18-4EC8-B7C0-AFB758F2B36E}" srcOrd="1" destOrd="0" presId="urn:microsoft.com/office/officeart/2005/8/layout/lProcess2"/>
    <dgm:cxn modelId="{1611573F-373C-4231-B2F7-6DCF8116CFDF}" type="presParOf" srcId="{DEA671E5-58C2-4FF2-8C1F-C8CBAF985B46}" destId="{FC99A629-B290-4BCC-9222-3655D1038F8C}" srcOrd="2" destOrd="0" presId="urn:microsoft.com/office/officeart/2005/8/layout/lProcess2"/>
    <dgm:cxn modelId="{1BB6DDA0-01E0-441F-9B57-30190C3C5571}" type="presParOf" srcId="{FC99A629-B290-4BCC-9222-3655D1038F8C}" destId="{D624A1DD-7464-46C7-AB21-F627782EBA84}" srcOrd="0" destOrd="0" presId="urn:microsoft.com/office/officeart/2005/8/layout/lProcess2"/>
    <dgm:cxn modelId="{B13F6E55-8FC7-414E-A401-AD36C532FBE8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endParaRPr lang="ru-RU" sz="3200" dirty="0" smtClean="0">
            <a:latin typeface="Arial" pitchFamily="34" charset="0"/>
            <a:cs typeface="Arial" pitchFamily="34" charset="0"/>
          </a:endParaRPr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2800" b="0" dirty="0" smtClean="0"/>
        </a:p>
        <a:p>
          <a:pPr algn="ctr"/>
          <a:endParaRPr lang="ru-RU" sz="2800" b="0" dirty="0" smtClean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патологические воспоминания, образы и мысли, связанные с событием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стереотипная игра, постоянное воспроизведение поведения, имевшего место во время психотравмирующего события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4FD9F89D-62EB-41DF-B5B7-B409A92EE98B}">
      <dgm:prSet custT="1"/>
      <dgm:spPr/>
      <dgm:t>
        <a:bodyPr/>
        <a:lstStyle/>
        <a:p>
          <a:r>
            <a:rPr lang="ru-RU" sz="2000" b="0" dirty="0" smtClean="0">
              <a:latin typeface="Arial" pitchFamily="34" charset="0"/>
              <a:cs typeface="Arial" pitchFamily="34" charset="0"/>
            </a:rPr>
            <a:t>снижение интересов к игре и общению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EF802728-8D8A-4323-9762-634874A4E94E}" type="parTrans" cxnId="{24CAF146-3C10-4867-A184-7A78B28172B9}">
      <dgm:prSet/>
      <dgm:spPr/>
      <dgm:t>
        <a:bodyPr/>
        <a:lstStyle/>
        <a:p>
          <a:endParaRPr lang="ru-RU"/>
        </a:p>
      </dgm:t>
    </dgm:pt>
    <dgm:pt modelId="{652D20CD-388B-4849-B6F6-F000E74E4DED}" type="sibTrans" cxnId="{24CAF146-3C10-4867-A184-7A78B28172B9}">
      <dgm:prSet/>
      <dgm:spPr/>
      <dgm:t>
        <a:bodyPr/>
        <a:lstStyle/>
        <a:p>
          <a:endParaRPr lang="ru-RU"/>
        </a:p>
      </dgm:t>
    </dgm:pt>
    <dgm:pt modelId="{5759874F-5F6F-47B0-A316-7BE4567E23B5}">
      <dgm:prSet custT="1"/>
      <dgm:spPr/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избегание ситуаций, связанных с травмой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1A82EA6C-8813-4FAB-9B4E-B2F9B4380FE2}" type="parTrans" cxnId="{A25794AC-E7D3-48C0-8A49-B2D20E4F8045}">
      <dgm:prSet/>
      <dgm:spPr/>
      <dgm:t>
        <a:bodyPr/>
        <a:lstStyle/>
        <a:p>
          <a:endParaRPr lang="ru-RU"/>
        </a:p>
      </dgm:t>
    </dgm:pt>
    <dgm:pt modelId="{ADCEF6C6-FE14-4406-8135-74DD6C2AD621}" type="sibTrans" cxnId="{A25794AC-E7D3-48C0-8A49-B2D20E4F8045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1656" custLinFactNeighborY="-1578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4" custScaleX="93793" custScaleY="153637" custLinFactY="-50058" custLinFactNeighborX="186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7E761-6FEB-4D3C-A15D-11168F069595}" type="pres">
      <dgm:prSet presAssocID="{8FF63E44-DEB1-446A-86EE-15E14656E6D3}" presName="aSpace2" presStyleCnt="0"/>
      <dgm:spPr/>
    </dgm:pt>
    <dgm:pt modelId="{63F88037-8428-45B9-917E-19EDF209F539}" type="pres">
      <dgm:prSet presAssocID="{4FD9F89D-62EB-41DF-B5B7-B409A92EE98B}" presName="childNode" presStyleLbl="node1" presStyleIdx="1" presStyleCnt="4" custLinFactNeighborX="572" custLinFactNeighborY="-372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LinFactNeighborX="1531" custLinFactNeighborY="-1578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2" presStyleCnt="4" custScaleX="94050" custScaleY="2000000" custLinFactY="-696419" custLinFactNeighborX="-360" custLinFactNeighborY="-7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3D358-5A65-47CA-9FC6-023B0A5E664D}" type="pres">
      <dgm:prSet presAssocID="{C7B8E483-86A0-46AA-AD34-C9FA37C1E12D}" presName="aSpace2" presStyleCnt="0"/>
      <dgm:spPr/>
    </dgm:pt>
    <dgm:pt modelId="{3E518830-6894-424D-8D46-7852519D5A25}" type="pres">
      <dgm:prSet presAssocID="{5759874F-5F6F-47B0-A316-7BE4567E23B5}" presName="childNode" presStyleLbl="node1" presStyleIdx="3" presStyleCnt="4" custScaleX="108801" custScaleY="989606" custLinFactY="-100000" custLinFactNeighborX="415" custLinFactNeighborY="-119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37F2B6-9BD6-40E4-8726-30B0207E673D}" type="presOf" srcId="{8FF63E44-DEB1-446A-86EE-15E14656E6D3}" destId="{3DC4DD86-CCD7-410A-B268-32604E4A48D9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24CAF146-3C10-4867-A184-7A78B28172B9}" srcId="{4C8427E4-2221-4A33-BF46-CD4385935D8A}" destId="{4FD9F89D-62EB-41DF-B5B7-B409A92EE98B}" srcOrd="1" destOrd="0" parTransId="{EF802728-8D8A-4323-9762-634874A4E94E}" sibTransId="{652D20CD-388B-4849-B6F6-F000E74E4DED}"/>
    <dgm:cxn modelId="{F9761F98-A5D9-4EE4-83C2-E9C88202EA50}" type="presOf" srcId="{D632486B-DC05-4FEB-926D-2DC8E08546ED}" destId="{3A53BF3C-A29B-4E1A-9D35-957456B0E9D0}" srcOrd="0" destOrd="0" presId="urn:microsoft.com/office/officeart/2005/8/layout/lProcess2"/>
    <dgm:cxn modelId="{BACC92E3-855E-420E-8D94-9006FFEBA550}" type="presOf" srcId="{4FD9F89D-62EB-41DF-B5B7-B409A92EE98B}" destId="{63F88037-8428-45B9-917E-19EDF209F539}" srcOrd="0" destOrd="0" presId="urn:microsoft.com/office/officeart/2005/8/layout/lProcess2"/>
    <dgm:cxn modelId="{BCB368F5-E8E3-4F75-9194-AE94CF469728}" type="presOf" srcId="{5759874F-5F6F-47B0-A316-7BE4567E23B5}" destId="{3E518830-6894-424D-8D46-7852519D5A25}" srcOrd="0" destOrd="0" presId="urn:microsoft.com/office/officeart/2005/8/layout/lProcess2"/>
    <dgm:cxn modelId="{251E8AF7-EF90-4568-A070-6D46FF94A001}" type="presOf" srcId="{E85EDDE3-69EB-497D-9BE5-A627F09EEB5F}" destId="{141CA69B-2E18-4EC8-B7C0-AFB758F2B36E}" srcOrd="1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FC9D32CC-3FD7-4585-A0D0-CEFA4D025854}" type="presOf" srcId="{4C8427E4-2221-4A33-BF46-CD4385935D8A}" destId="{26B6B0DC-EED8-4CEF-AFC2-5619CB0DF933}" srcOrd="0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BC4FE63C-3CF0-42B2-9B18-DA57CBB70C26}" type="presOf" srcId="{C7B8E483-86A0-46AA-AD34-C9FA37C1E12D}" destId="{21B93B56-2774-4566-B8BC-952A40DDE818}" srcOrd="0" destOrd="0" presId="urn:microsoft.com/office/officeart/2005/8/layout/lProcess2"/>
    <dgm:cxn modelId="{A25794AC-E7D3-48C0-8A49-B2D20E4F8045}" srcId="{E85EDDE3-69EB-497D-9BE5-A627F09EEB5F}" destId="{5759874F-5F6F-47B0-A316-7BE4567E23B5}" srcOrd="1" destOrd="0" parTransId="{1A82EA6C-8813-4FAB-9B4E-B2F9B4380FE2}" sibTransId="{ADCEF6C6-FE14-4406-8135-74DD6C2AD621}"/>
    <dgm:cxn modelId="{9D71FDFB-F32D-4D6E-B015-7EFC795776A6}" type="presOf" srcId="{4C8427E4-2221-4A33-BF46-CD4385935D8A}" destId="{43269D96-BB56-4353-9082-FEEFA3D510E2}" srcOrd="1" destOrd="0" presId="urn:microsoft.com/office/officeart/2005/8/layout/lProcess2"/>
    <dgm:cxn modelId="{B63E764C-C8D7-4703-B315-80E6AA05D4F7}" type="presOf" srcId="{E85EDDE3-69EB-497D-9BE5-A627F09EEB5F}" destId="{2153806D-018A-4553-9E16-6D1899ADE780}" srcOrd="0" destOrd="0" presId="urn:microsoft.com/office/officeart/2005/8/layout/lProcess2"/>
    <dgm:cxn modelId="{797D9AE6-8C09-42C9-8AEB-A7664777DFB3}" type="presParOf" srcId="{3A53BF3C-A29B-4E1A-9D35-957456B0E9D0}" destId="{A0D0A09A-53D2-49AF-8D89-9CBCA68B1AD8}" srcOrd="0" destOrd="0" presId="urn:microsoft.com/office/officeart/2005/8/layout/lProcess2"/>
    <dgm:cxn modelId="{4DFFBFA5-5754-4581-A41C-D4901A7CC8CD}" type="presParOf" srcId="{A0D0A09A-53D2-49AF-8D89-9CBCA68B1AD8}" destId="{26B6B0DC-EED8-4CEF-AFC2-5619CB0DF933}" srcOrd="0" destOrd="0" presId="urn:microsoft.com/office/officeart/2005/8/layout/lProcess2"/>
    <dgm:cxn modelId="{A107710F-8DDD-43A5-B00E-EB2F9B1E960D}" type="presParOf" srcId="{A0D0A09A-53D2-49AF-8D89-9CBCA68B1AD8}" destId="{43269D96-BB56-4353-9082-FEEFA3D510E2}" srcOrd="1" destOrd="0" presId="urn:microsoft.com/office/officeart/2005/8/layout/lProcess2"/>
    <dgm:cxn modelId="{11711C28-BDE6-4BAB-8F04-00F13A4FBC74}" type="presParOf" srcId="{A0D0A09A-53D2-49AF-8D89-9CBCA68B1AD8}" destId="{B67B366A-FA30-4C2B-88F7-2A61B726F0B1}" srcOrd="2" destOrd="0" presId="urn:microsoft.com/office/officeart/2005/8/layout/lProcess2"/>
    <dgm:cxn modelId="{BBA32C74-BF99-4FD1-AD99-178CCBF33775}" type="presParOf" srcId="{B67B366A-FA30-4C2B-88F7-2A61B726F0B1}" destId="{845E11F0-3486-4F25-A9FF-8C95BCA5A27A}" srcOrd="0" destOrd="0" presId="urn:microsoft.com/office/officeart/2005/8/layout/lProcess2"/>
    <dgm:cxn modelId="{F3A74E62-9ADF-4C24-95D5-D59D83185917}" type="presParOf" srcId="{845E11F0-3486-4F25-A9FF-8C95BCA5A27A}" destId="{3DC4DD86-CCD7-410A-B268-32604E4A48D9}" srcOrd="0" destOrd="0" presId="urn:microsoft.com/office/officeart/2005/8/layout/lProcess2"/>
    <dgm:cxn modelId="{B00E72E9-3DE2-406F-BB91-131EFE3DFD0B}" type="presParOf" srcId="{845E11F0-3486-4F25-A9FF-8C95BCA5A27A}" destId="{5F07E761-6FEB-4D3C-A15D-11168F069595}" srcOrd="1" destOrd="0" presId="urn:microsoft.com/office/officeart/2005/8/layout/lProcess2"/>
    <dgm:cxn modelId="{95730A8B-247E-4827-81C9-31A5655A17D3}" type="presParOf" srcId="{845E11F0-3486-4F25-A9FF-8C95BCA5A27A}" destId="{63F88037-8428-45B9-917E-19EDF209F539}" srcOrd="2" destOrd="0" presId="urn:microsoft.com/office/officeart/2005/8/layout/lProcess2"/>
    <dgm:cxn modelId="{DD7267C8-FF27-4DD2-8484-54A8BA5B21FA}" type="presParOf" srcId="{3A53BF3C-A29B-4E1A-9D35-957456B0E9D0}" destId="{F66C122D-CBB0-41D1-B91A-86B7E107E8B2}" srcOrd="1" destOrd="0" presId="urn:microsoft.com/office/officeart/2005/8/layout/lProcess2"/>
    <dgm:cxn modelId="{2085189C-2DEB-4D94-9CCA-F8D6672A8ECA}" type="presParOf" srcId="{3A53BF3C-A29B-4E1A-9D35-957456B0E9D0}" destId="{DEA671E5-58C2-4FF2-8C1F-C8CBAF985B46}" srcOrd="2" destOrd="0" presId="urn:microsoft.com/office/officeart/2005/8/layout/lProcess2"/>
    <dgm:cxn modelId="{C70EBE4D-1BC5-41DE-BC3E-E8AAD1ABBE29}" type="presParOf" srcId="{DEA671E5-58C2-4FF2-8C1F-C8CBAF985B46}" destId="{2153806D-018A-4553-9E16-6D1899ADE780}" srcOrd="0" destOrd="0" presId="urn:microsoft.com/office/officeart/2005/8/layout/lProcess2"/>
    <dgm:cxn modelId="{E5965D70-6FFB-4BEF-9875-D9147855458C}" type="presParOf" srcId="{DEA671E5-58C2-4FF2-8C1F-C8CBAF985B46}" destId="{141CA69B-2E18-4EC8-B7C0-AFB758F2B36E}" srcOrd="1" destOrd="0" presId="urn:microsoft.com/office/officeart/2005/8/layout/lProcess2"/>
    <dgm:cxn modelId="{5AE8C7A7-9102-441A-97AC-5B7DAEF2A582}" type="presParOf" srcId="{DEA671E5-58C2-4FF2-8C1F-C8CBAF985B46}" destId="{FC99A629-B290-4BCC-9222-3655D1038F8C}" srcOrd="2" destOrd="0" presId="urn:microsoft.com/office/officeart/2005/8/layout/lProcess2"/>
    <dgm:cxn modelId="{9818E466-224C-4848-B1F9-D4300A943AE5}" type="presParOf" srcId="{FC99A629-B290-4BCC-9222-3655D1038F8C}" destId="{D624A1DD-7464-46C7-AB21-F627782EBA84}" srcOrd="0" destOrd="0" presId="urn:microsoft.com/office/officeart/2005/8/layout/lProcess2"/>
    <dgm:cxn modelId="{6710033E-EDC0-4AA9-9C11-F74108F07FB0}" type="presParOf" srcId="{D624A1DD-7464-46C7-AB21-F627782EBA84}" destId="{21B93B56-2774-4566-B8BC-952A40DDE818}" srcOrd="0" destOrd="0" presId="urn:microsoft.com/office/officeart/2005/8/layout/lProcess2"/>
    <dgm:cxn modelId="{44DBB19C-D36D-44F0-B88F-8A60502AA0D6}" type="presParOf" srcId="{D624A1DD-7464-46C7-AB21-F627782EBA84}" destId="{91F3D358-5A65-47CA-9FC6-023B0A5E664D}" srcOrd="1" destOrd="0" presId="urn:microsoft.com/office/officeart/2005/8/layout/lProcess2"/>
    <dgm:cxn modelId="{421AFAC8-195F-4C72-8AB9-91630D09E593}" type="presParOf" srcId="{D624A1DD-7464-46C7-AB21-F627782EBA84}" destId="{3E518830-6894-424D-8D46-7852519D5A25}" srcOrd="2" destOrd="0" presId="urn:microsoft.com/office/officeart/2005/8/layout/lProcess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endParaRPr lang="ru-RU" sz="3200" dirty="0" smtClean="0">
            <a:latin typeface="Arial" pitchFamily="34" charset="0"/>
            <a:cs typeface="Arial" pitchFamily="34" charset="0"/>
          </a:endParaRPr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2800" b="0" dirty="0" smtClean="0"/>
        </a:p>
        <a:p>
          <a:pPr algn="ctr"/>
          <a:endParaRPr lang="ru-RU" sz="2800" b="0" dirty="0" smtClean="0"/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endParaRPr lang="ru-RU" sz="2000" b="0" dirty="0" smtClean="0">
            <a:latin typeface="Arial" pitchFamily="34" charset="0"/>
            <a:cs typeface="Arial" pitchFamily="34" charset="0"/>
          </a:endParaRPr>
        </a:p>
        <a:p>
          <a:pPr algn="ctr"/>
          <a:r>
            <a:rPr lang="ru-RU" sz="3200" b="0" dirty="0" smtClean="0">
              <a:latin typeface="Arial" pitchFamily="34" charset="0"/>
              <a:cs typeface="Arial" pitchFamily="34" charset="0"/>
            </a:rPr>
            <a:t>Сексуальное насилие</a:t>
          </a:r>
        </a:p>
        <a:p>
          <a:pPr algn="ctr"/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3200" dirty="0" smtClean="0">
              <a:latin typeface="Arial" pitchFamily="34" charset="0"/>
              <a:cs typeface="Arial" pitchFamily="34" charset="0"/>
            </a:rPr>
            <a:t>Военные действия</a:t>
          </a:r>
          <a:endParaRPr lang="ru-RU" sz="3200" dirty="0">
            <a:latin typeface="Arial" pitchFamily="34" charset="0"/>
            <a:cs typeface="Arial" pitchFamily="34" charset="0"/>
          </a:endParaRPr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4FD9F89D-62EB-41DF-B5B7-B409A92EE98B}">
      <dgm:prSet custT="1"/>
      <dgm:spPr/>
      <dgm:t>
        <a:bodyPr/>
        <a:lstStyle/>
        <a:p>
          <a:endParaRPr lang="ru-RU" sz="2000" b="0" dirty="0" smtClean="0">
            <a:latin typeface="Arial" pitchFamily="34" charset="0"/>
            <a:cs typeface="Arial" pitchFamily="34" charset="0"/>
          </a:endParaRPr>
        </a:p>
        <a:p>
          <a:r>
            <a:rPr lang="ru-RU" sz="3200" b="0" dirty="0" smtClean="0">
              <a:latin typeface="Arial" pitchFamily="34" charset="0"/>
              <a:cs typeface="Arial" pitchFamily="34" charset="0"/>
            </a:rPr>
            <a:t>Катастрофы</a:t>
          </a:r>
        </a:p>
        <a:p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EF802728-8D8A-4323-9762-634874A4E94E}" type="parTrans" cxnId="{24CAF146-3C10-4867-A184-7A78B28172B9}">
      <dgm:prSet/>
      <dgm:spPr/>
      <dgm:t>
        <a:bodyPr/>
        <a:lstStyle/>
        <a:p>
          <a:endParaRPr lang="ru-RU"/>
        </a:p>
      </dgm:t>
    </dgm:pt>
    <dgm:pt modelId="{652D20CD-388B-4849-B6F6-F000E74E4DED}" type="sibTrans" cxnId="{24CAF146-3C10-4867-A184-7A78B28172B9}">
      <dgm:prSet/>
      <dgm:spPr/>
      <dgm:t>
        <a:bodyPr/>
        <a:lstStyle/>
        <a:p>
          <a:endParaRPr lang="ru-RU"/>
        </a:p>
      </dgm:t>
    </dgm:pt>
    <dgm:pt modelId="{5759874F-5F6F-47B0-A316-7BE4567E23B5}">
      <dgm:prSet custT="1"/>
      <dgm:spPr/>
      <dgm:t>
        <a:bodyPr/>
        <a:lstStyle/>
        <a:p>
          <a:r>
            <a:rPr lang="ru-RU" sz="3200" dirty="0" smtClean="0">
              <a:latin typeface="Arial" pitchFamily="34" charset="0"/>
              <a:cs typeface="Arial" pitchFamily="34" charset="0"/>
            </a:rPr>
            <a:t>Теракты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 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1A82EA6C-8813-4FAB-9B4E-B2F9B4380FE2}" type="parTrans" cxnId="{A25794AC-E7D3-48C0-8A49-B2D20E4F8045}">
      <dgm:prSet/>
      <dgm:spPr/>
      <dgm:t>
        <a:bodyPr/>
        <a:lstStyle/>
        <a:p>
          <a:endParaRPr lang="ru-RU"/>
        </a:p>
      </dgm:t>
    </dgm:pt>
    <dgm:pt modelId="{ADCEF6C6-FE14-4406-8135-74DD6C2AD621}" type="sibTrans" cxnId="{A25794AC-E7D3-48C0-8A49-B2D20E4F8045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5177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4" custScaleX="93793" custScaleY="2000000" custLinFactY="-1001719" custLinFactNeighborX="4069" custLinFactNeighborY="-1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7E761-6FEB-4D3C-A15D-11168F069595}" type="pres">
      <dgm:prSet presAssocID="{8FF63E44-DEB1-446A-86EE-15E14656E6D3}" presName="aSpace2" presStyleCnt="0"/>
      <dgm:spPr/>
    </dgm:pt>
    <dgm:pt modelId="{63F88037-8428-45B9-917E-19EDF209F539}" type="pres">
      <dgm:prSet presAssocID="{4FD9F89D-62EB-41DF-B5B7-B409A92EE98B}" presName="childNode" presStyleLbl="node1" presStyleIdx="1" presStyleCnt="4" custScaleX="91198" custScaleY="2000000" custLinFactY="-214775" custLinFactNeighborX="4972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LinFactNeighborX="1531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2" presStyleCnt="4" custScaleX="94050" custScaleY="1237612" custLinFactY="-626370" custLinFactNeighborX="-360" custLinFactNeighborY="-7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3D358-5A65-47CA-9FC6-023B0A5E664D}" type="pres">
      <dgm:prSet presAssocID="{C7B8E483-86A0-46AA-AD34-C9FA37C1E12D}" presName="aSpace2" presStyleCnt="0"/>
      <dgm:spPr/>
    </dgm:pt>
    <dgm:pt modelId="{3E518830-6894-424D-8D46-7852519D5A25}" type="pres">
      <dgm:prSet presAssocID="{5759874F-5F6F-47B0-A316-7BE4567E23B5}" presName="childNode" presStyleLbl="node1" presStyleIdx="3" presStyleCnt="4" custScaleX="91199" custScaleY="1263167" custLinFactY="-122856" custLinFactNeighborX="415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0484B3-70D6-4913-9599-9F4FBB56AA0E}" type="presOf" srcId="{4C8427E4-2221-4A33-BF46-CD4385935D8A}" destId="{26B6B0DC-EED8-4CEF-AFC2-5619CB0DF933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24CAF146-3C10-4867-A184-7A78B28172B9}" srcId="{4C8427E4-2221-4A33-BF46-CD4385935D8A}" destId="{4FD9F89D-62EB-41DF-B5B7-B409A92EE98B}" srcOrd="1" destOrd="0" parTransId="{EF802728-8D8A-4323-9762-634874A4E94E}" sibTransId="{652D20CD-388B-4849-B6F6-F000E74E4DED}"/>
    <dgm:cxn modelId="{9A6E0C78-F4EF-4C99-839B-BE147BAE92BB}" type="presOf" srcId="{C7B8E483-86A0-46AA-AD34-C9FA37C1E12D}" destId="{21B93B56-2774-4566-B8BC-952A40DDE818}" srcOrd="0" destOrd="0" presId="urn:microsoft.com/office/officeart/2005/8/layout/lProcess2"/>
    <dgm:cxn modelId="{1400ACE2-DBDE-4CA6-BAA7-5B58B487C439}" type="presOf" srcId="{8FF63E44-DEB1-446A-86EE-15E14656E6D3}" destId="{3DC4DD86-CCD7-410A-B268-32604E4A48D9}" srcOrd="0" destOrd="0" presId="urn:microsoft.com/office/officeart/2005/8/layout/lProcess2"/>
    <dgm:cxn modelId="{4E2D05CB-8C5F-46A4-AE58-B7E8732B2849}" type="presOf" srcId="{5759874F-5F6F-47B0-A316-7BE4567E23B5}" destId="{3E518830-6894-424D-8D46-7852519D5A25}" srcOrd="0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1CE0D728-A68A-4CBC-9A30-B7A265997D19}" type="presOf" srcId="{4C8427E4-2221-4A33-BF46-CD4385935D8A}" destId="{43269D96-BB56-4353-9082-FEEFA3D510E2}" srcOrd="1" destOrd="0" presId="urn:microsoft.com/office/officeart/2005/8/layout/lProcess2"/>
    <dgm:cxn modelId="{A25794AC-E7D3-48C0-8A49-B2D20E4F8045}" srcId="{E85EDDE3-69EB-497D-9BE5-A627F09EEB5F}" destId="{5759874F-5F6F-47B0-A316-7BE4567E23B5}" srcOrd="1" destOrd="0" parTransId="{1A82EA6C-8813-4FAB-9B4E-B2F9B4380FE2}" sibTransId="{ADCEF6C6-FE14-4406-8135-74DD6C2AD621}"/>
    <dgm:cxn modelId="{E47BE73A-ABEA-411B-B051-DEB2CA5A5028}" type="presOf" srcId="{4FD9F89D-62EB-41DF-B5B7-B409A92EE98B}" destId="{63F88037-8428-45B9-917E-19EDF209F539}" srcOrd="0" destOrd="0" presId="urn:microsoft.com/office/officeart/2005/8/layout/lProcess2"/>
    <dgm:cxn modelId="{3D16A3BA-B0F9-4A48-995F-C2847A8FD454}" type="presOf" srcId="{D632486B-DC05-4FEB-926D-2DC8E08546ED}" destId="{3A53BF3C-A29B-4E1A-9D35-957456B0E9D0}" srcOrd="0" destOrd="0" presId="urn:microsoft.com/office/officeart/2005/8/layout/lProcess2"/>
    <dgm:cxn modelId="{E9987637-878C-4EB0-94C9-88886785130D}" type="presOf" srcId="{E85EDDE3-69EB-497D-9BE5-A627F09EEB5F}" destId="{141CA69B-2E18-4EC8-B7C0-AFB758F2B36E}" srcOrd="1" destOrd="0" presId="urn:microsoft.com/office/officeart/2005/8/layout/lProcess2"/>
    <dgm:cxn modelId="{32572369-1A7F-4A93-9EEE-50F271BB66EE}" type="presOf" srcId="{E85EDDE3-69EB-497D-9BE5-A627F09EEB5F}" destId="{2153806D-018A-4553-9E16-6D1899ADE780}" srcOrd="0" destOrd="0" presId="urn:microsoft.com/office/officeart/2005/8/layout/lProcess2"/>
    <dgm:cxn modelId="{1B416FC0-6BFA-4A99-B15E-F36864D00937}" type="presParOf" srcId="{3A53BF3C-A29B-4E1A-9D35-957456B0E9D0}" destId="{A0D0A09A-53D2-49AF-8D89-9CBCA68B1AD8}" srcOrd="0" destOrd="0" presId="urn:microsoft.com/office/officeart/2005/8/layout/lProcess2"/>
    <dgm:cxn modelId="{8DE2CDDB-9A5E-41D7-90C0-125EA6B68800}" type="presParOf" srcId="{A0D0A09A-53D2-49AF-8D89-9CBCA68B1AD8}" destId="{26B6B0DC-EED8-4CEF-AFC2-5619CB0DF933}" srcOrd="0" destOrd="0" presId="urn:microsoft.com/office/officeart/2005/8/layout/lProcess2"/>
    <dgm:cxn modelId="{265AF990-9174-407B-81EB-EB217C98C4CF}" type="presParOf" srcId="{A0D0A09A-53D2-49AF-8D89-9CBCA68B1AD8}" destId="{43269D96-BB56-4353-9082-FEEFA3D510E2}" srcOrd="1" destOrd="0" presId="urn:microsoft.com/office/officeart/2005/8/layout/lProcess2"/>
    <dgm:cxn modelId="{500A1692-FA31-4E93-B21D-A01E90ACCAAE}" type="presParOf" srcId="{A0D0A09A-53D2-49AF-8D89-9CBCA68B1AD8}" destId="{B67B366A-FA30-4C2B-88F7-2A61B726F0B1}" srcOrd="2" destOrd="0" presId="urn:microsoft.com/office/officeart/2005/8/layout/lProcess2"/>
    <dgm:cxn modelId="{27003197-4461-4591-AEA4-D9EEA2E0581B}" type="presParOf" srcId="{B67B366A-FA30-4C2B-88F7-2A61B726F0B1}" destId="{845E11F0-3486-4F25-A9FF-8C95BCA5A27A}" srcOrd="0" destOrd="0" presId="urn:microsoft.com/office/officeart/2005/8/layout/lProcess2"/>
    <dgm:cxn modelId="{75481D4C-EECA-4A9C-B0CA-1FF2BACFE967}" type="presParOf" srcId="{845E11F0-3486-4F25-A9FF-8C95BCA5A27A}" destId="{3DC4DD86-CCD7-410A-B268-32604E4A48D9}" srcOrd="0" destOrd="0" presId="urn:microsoft.com/office/officeart/2005/8/layout/lProcess2"/>
    <dgm:cxn modelId="{7028A5B0-F911-4F4F-91DC-A239A40BF512}" type="presParOf" srcId="{845E11F0-3486-4F25-A9FF-8C95BCA5A27A}" destId="{5F07E761-6FEB-4D3C-A15D-11168F069595}" srcOrd="1" destOrd="0" presId="urn:microsoft.com/office/officeart/2005/8/layout/lProcess2"/>
    <dgm:cxn modelId="{956979DA-9D87-4D11-8412-6BE5B475DF16}" type="presParOf" srcId="{845E11F0-3486-4F25-A9FF-8C95BCA5A27A}" destId="{63F88037-8428-45B9-917E-19EDF209F539}" srcOrd="2" destOrd="0" presId="urn:microsoft.com/office/officeart/2005/8/layout/lProcess2"/>
    <dgm:cxn modelId="{D1F457B3-BFB2-4194-83E8-7B9C57D020E6}" type="presParOf" srcId="{3A53BF3C-A29B-4E1A-9D35-957456B0E9D0}" destId="{F66C122D-CBB0-41D1-B91A-86B7E107E8B2}" srcOrd="1" destOrd="0" presId="urn:microsoft.com/office/officeart/2005/8/layout/lProcess2"/>
    <dgm:cxn modelId="{0295527A-53A7-4834-8F68-F25B44A4E355}" type="presParOf" srcId="{3A53BF3C-A29B-4E1A-9D35-957456B0E9D0}" destId="{DEA671E5-58C2-4FF2-8C1F-C8CBAF985B46}" srcOrd="2" destOrd="0" presId="urn:microsoft.com/office/officeart/2005/8/layout/lProcess2"/>
    <dgm:cxn modelId="{1182A745-B56F-48B7-9F61-DEE1820F24D7}" type="presParOf" srcId="{DEA671E5-58C2-4FF2-8C1F-C8CBAF985B46}" destId="{2153806D-018A-4553-9E16-6D1899ADE780}" srcOrd="0" destOrd="0" presId="urn:microsoft.com/office/officeart/2005/8/layout/lProcess2"/>
    <dgm:cxn modelId="{012D8247-1126-4F1C-B706-7460DBB575F9}" type="presParOf" srcId="{DEA671E5-58C2-4FF2-8C1F-C8CBAF985B46}" destId="{141CA69B-2E18-4EC8-B7C0-AFB758F2B36E}" srcOrd="1" destOrd="0" presId="urn:microsoft.com/office/officeart/2005/8/layout/lProcess2"/>
    <dgm:cxn modelId="{CA381672-30E2-4541-9090-FE8254955E76}" type="presParOf" srcId="{DEA671E5-58C2-4FF2-8C1F-C8CBAF985B46}" destId="{FC99A629-B290-4BCC-9222-3655D1038F8C}" srcOrd="2" destOrd="0" presId="urn:microsoft.com/office/officeart/2005/8/layout/lProcess2"/>
    <dgm:cxn modelId="{DAB9F25D-F526-4E22-9EB8-88D92AD0DF1B}" type="presParOf" srcId="{FC99A629-B290-4BCC-9222-3655D1038F8C}" destId="{D624A1DD-7464-46C7-AB21-F627782EBA84}" srcOrd="0" destOrd="0" presId="urn:microsoft.com/office/officeart/2005/8/layout/lProcess2"/>
    <dgm:cxn modelId="{05D59E88-3644-43F3-813A-56690C3EB628}" type="presParOf" srcId="{D624A1DD-7464-46C7-AB21-F627782EBA84}" destId="{21B93B56-2774-4566-B8BC-952A40DDE818}" srcOrd="0" destOrd="0" presId="urn:microsoft.com/office/officeart/2005/8/layout/lProcess2"/>
    <dgm:cxn modelId="{22FFEB36-4B8D-47E7-810E-4DFA85A49C5F}" type="presParOf" srcId="{D624A1DD-7464-46C7-AB21-F627782EBA84}" destId="{91F3D358-5A65-47CA-9FC6-023B0A5E664D}" srcOrd="1" destOrd="0" presId="urn:microsoft.com/office/officeart/2005/8/layout/lProcess2"/>
    <dgm:cxn modelId="{462D41E5-6C7B-4B2A-9ECD-61ED1B03F1D6}" type="presParOf" srcId="{D624A1DD-7464-46C7-AB21-F627782EBA84}" destId="{3E518830-6894-424D-8D46-7852519D5A25}" srcOrd="2" destOrd="0" presId="urn:microsoft.com/office/officeart/2005/8/layout/lProcess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en-US" sz="3200" dirty="0" smtClean="0">
              <a:latin typeface="Arial" pitchFamily="34" charset="0"/>
              <a:cs typeface="Arial" pitchFamily="34" charset="0"/>
            </a:rPr>
            <a:t>I</a:t>
          </a:r>
          <a:r>
            <a:rPr lang="ru-RU" sz="3200" dirty="0" smtClean="0">
              <a:latin typeface="Arial" pitchFamily="34" charset="0"/>
              <a:cs typeface="Arial" pitchFamily="34" charset="0"/>
            </a:rPr>
            <a:t> этап</a:t>
          </a:r>
        </a:p>
        <a:p>
          <a:r>
            <a:rPr lang="ru-RU" sz="3200" dirty="0" smtClean="0">
              <a:latin typeface="Arial" pitchFamily="34" charset="0"/>
              <a:cs typeface="Arial" pitchFamily="34" charset="0"/>
            </a:rPr>
            <a:t>острая</a:t>
          </a:r>
          <a:r>
            <a:rPr lang="ru-RU" sz="3200" baseline="0" dirty="0" smtClean="0">
              <a:latin typeface="Arial" pitchFamily="34" charset="0"/>
              <a:cs typeface="Arial" pitchFamily="34" charset="0"/>
            </a:rPr>
            <a:t> психогенная реакция</a:t>
          </a:r>
          <a:endParaRPr lang="ru-RU" sz="3200" dirty="0" smtClean="0">
            <a:latin typeface="Arial" pitchFamily="34" charset="0"/>
            <a:cs typeface="Arial" pitchFamily="34" charset="0"/>
          </a:endParaRPr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endParaRPr lang="ru-RU" sz="2800" b="0" dirty="0" smtClean="0"/>
        </a:p>
        <a:p>
          <a:pPr algn="ctr"/>
          <a:r>
            <a:rPr lang="en-US" sz="3200" b="0" dirty="0" smtClean="0">
              <a:latin typeface="Arial" pitchFamily="34" charset="0"/>
              <a:cs typeface="Arial" pitchFamily="34" charset="0"/>
            </a:rPr>
            <a:t>II</a:t>
          </a:r>
          <a:r>
            <a:rPr lang="ru-RU" sz="3200" b="0" dirty="0" smtClean="0">
              <a:latin typeface="Arial" pitchFamily="34" charset="0"/>
              <a:cs typeface="Arial" pitchFamily="34" charset="0"/>
            </a:rPr>
            <a:t> этап</a:t>
          </a:r>
        </a:p>
        <a:p>
          <a:pPr algn="ctr"/>
          <a:r>
            <a:rPr lang="ru-RU" sz="3200" b="0" dirty="0" smtClean="0">
              <a:latin typeface="Arial" pitchFamily="34" charset="0"/>
              <a:cs typeface="Arial" pitchFamily="34" charset="0"/>
            </a:rPr>
            <a:t>клинико-патологические проявления</a:t>
          </a:r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психомоторная расторможенность или, наоборот, оцепенение, </a:t>
          </a:r>
        </a:p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соматовегетативные расстройства, панические реакции, фобии, </a:t>
          </a:r>
        </a:p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аффективные нарушения</a:t>
          </a:r>
        </a:p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(от нескольких часов до нескольких суток)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преобладание </a:t>
          </a:r>
          <a:r>
            <a:rPr lang="ru-RU" sz="2000" dirty="0" err="1" smtClean="0">
              <a:latin typeface="Arial" pitchFamily="34" charset="0"/>
              <a:cs typeface="Arial" pitchFamily="34" charset="0"/>
            </a:rPr>
            <a:t>сверхценных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 страхов и навязчивостей, либо </a:t>
          </a:r>
          <a:r>
            <a:rPr lang="ru-RU" sz="2000" dirty="0" err="1" smtClean="0">
              <a:latin typeface="Arial" pitchFamily="34" charset="0"/>
              <a:cs typeface="Arial" pitchFamily="34" charset="0"/>
            </a:rPr>
            <a:t>астенодепрессивный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 </a:t>
          </a:r>
        </a:p>
        <a:p>
          <a:endParaRPr lang="ru-RU" sz="2000" dirty="0" smtClean="0">
            <a:latin typeface="Arial" pitchFamily="34" charset="0"/>
            <a:cs typeface="Arial" pitchFamily="34" charset="0"/>
          </a:endParaRPr>
        </a:p>
        <a:p>
          <a:r>
            <a:rPr lang="ru-RU" sz="2000" dirty="0" smtClean="0">
              <a:latin typeface="Arial" pitchFamily="34" charset="0"/>
              <a:cs typeface="Arial" pitchFamily="34" charset="0"/>
            </a:rPr>
            <a:t>(от 1 до 6 месяцев)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864" custLinFactNeighborY="14206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X="113036" custScaleY="92304" custLinFactNeighborX="-2532" custLinFactNeighborY="7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LinFactNeighborX="578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X="102660" custScaleY="69478" custLinFactNeighborX="-455" custLinFactNeighborY="17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B15818-D49E-42E3-8F13-B2371C2E7519}" type="presOf" srcId="{E85EDDE3-69EB-497D-9BE5-A627F09EEB5F}" destId="{2153806D-018A-4553-9E16-6D1899ADE780}" srcOrd="0" destOrd="0" presId="urn:microsoft.com/office/officeart/2005/8/layout/lProcess2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B98F51F0-AFCF-4A67-A1D3-460D947AB1DE}" type="presOf" srcId="{4C8427E4-2221-4A33-BF46-CD4385935D8A}" destId="{26B6B0DC-EED8-4CEF-AFC2-5619CB0DF933}" srcOrd="0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D7873BD9-6817-4518-95E2-E2D28756EC1F}" type="presOf" srcId="{E85EDDE3-69EB-497D-9BE5-A627F09EEB5F}" destId="{141CA69B-2E18-4EC8-B7C0-AFB758F2B36E}" srcOrd="1" destOrd="0" presId="urn:microsoft.com/office/officeart/2005/8/layout/lProcess2"/>
    <dgm:cxn modelId="{FCCAEED9-CEC8-48FE-9B69-2B296CB91E43}" type="presOf" srcId="{D632486B-DC05-4FEB-926D-2DC8E08546ED}" destId="{3A53BF3C-A29B-4E1A-9D35-957456B0E9D0}" srcOrd="0" destOrd="0" presId="urn:microsoft.com/office/officeart/2005/8/layout/lProcess2"/>
    <dgm:cxn modelId="{20E925B5-8CAA-4CC5-978B-EF55DD927F73}" type="presOf" srcId="{8FF63E44-DEB1-446A-86EE-15E14656E6D3}" destId="{3DC4DD86-CCD7-410A-B268-32604E4A48D9}" srcOrd="0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BF2B3CFA-099F-4C87-BD24-6EE04FE20DD0}" type="presOf" srcId="{C7B8E483-86A0-46AA-AD34-C9FA37C1E12D}" destId="{21B93B56-2774-4566-B8BC-952A40DDE818}" srcOrd="0" destOrd="0" presId="urn:microsoft.com/office/officeart/2005/8/layout/lProcess2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361FE53A-FBD6-4DC9-8392-7C940BB80BE2}" type="presOf" srcId="{4C8427E4-2221-4A33-BF46-CD4385935D8A}" destId="{43269D96-BB56-4353-9082-FEEFA3D510E2}" srcOrd="1" destOrd="0" presId="urn:microsoft.com/office/officeart/2005/8/layout/lProcess2"/>
    <dgm:cxn modelId="{753F7D40-18A6-4C46-B483-31EB21B98348}" type="presParOf" srcId="{3A53BF3C-A29B-4E1A-9D35-957456B0E9D0}" destId="{A0D0A09A-53D2-49AF-8D89-9CBCA68B1AD8}" srcOrd="0" destOrd="0" presId="urn:microsoft.com/office/officeart/2005/8/layout/lProcess2"/>
    <dgm:cxn modelId="{9F84B851-C0BE-4C60-8509-17EC7F97E762}" type="presParOf" srcId="{A0D0A09A-53D2-49AF-8D89-9CBCA68B1AD8}" destId="{26B6B0DC-EED8-4CEF-AFC2-5619CB0DF933}" srcOrd="0" destOrd="0" presId="urn:microsoft.com/office/officeart/2005/8/layout/lProcess2"/>
    <dgm:cxn modelId="{7810F17B-38E5-4FE7-B7B7-CBF3E0FB2B91}" type="presParOf" srcId="{A0D0A09A-53D2-49AF-8D89-9CBCA68B1AD8}" destId="{43269D96-BB56-4353-9082-FEEFA3D510E2}" srcOrd="1" destOrd="0" presId="urn:microsoft.com/office/officeart/2005/8/layout/lProcess2"/>
    <dgm:cxn modelId="{0CAC2D7A-4A48-48D6-BBC8-2ED559992EC4}" type="presParOf" srcId="{A0D0A09A-53D2-49AF-8D89-9CBCA68B1AD8}" destId="{B67B366A-FA30-4C2B-88F7-2A61B726F0B1}" srcOrd="2" destOrd="0" presId="urn:microsoft.com/office/officeart/2005/8/layout/lProcess2"/>
    <dgm:cxn modelId="{AC22768C-D932-4714-BB57-5FB87E1FFC6E}" type="presParOf" srcId="{B67B366A-FA30-4C2B-88F7-2A61B726F0B1}" destId="{845E11F0-3486-4F25-A9FF-8C95BCA5A27A}" srcOrd="0" destOrd="0" presId="urn:microsoft.com/office/officeart/2005/8/layout/lProcess2"/>
    <dgm:cxn modelId="{704C6D2F-30D0-48AB-B142-F2BF789D5A90}" type="presParOf" srcId="{845E11F0-3486-4F25-A9FF-8C95BCA5A27A}" destId="{3DC4DD86-CCD7-410A-B268-32604E4A48D9}" srcOrd="0" destOrd="0" presId="urn:microsoft.com/office/officeart/2005/8/layout/lProcess2"/>
    <dgm:cxn modelId="{9671A9F4-E73B-4CF6-949A-595F558A3D26}" type="presParOf" srcId="{3A53BF3C-A29B-4E1A-9D35-957456B0E9D0}" destId="{F66C122D-CBB0-41D1-B91A-86B7E107E8B2}" srcOrd="1" destOrd="0" presId="urn:microsoft.com/office/officeart/2005/8/layout/lProcess2"/>
    <dgm:cxn modelId="{0FC279E8-2B57-4606-9B21-3FC7BEA55C3F}" type="presParOf" srcId="{3A53BF3C-A29B-4E1A-9D35-957456B0E9D0}" destId="{DEA671E5-58C2-4FF2-8C1F-C8CBAF985B46}" srcOrd="2" destOrd="0" presId="urn:microsoft.com/office/officeart/2005/8/layout/lProcess2"/>
    <dgm:cxn modelId="{C7896CA6-2EE5-4608-94D1-C85AD509F5CE}" type="presParOf" srcId="{DEA671E5-58C2-4FF2-8C1F-C8CBAF985B46}" destId="{2153806D-018A-4553-9E16-6D1899ADE780}" srcOrd="0" destOrd="0" presId="urn:microsoft.com/office/officeart/2005/8/layout/lProcess2"/>
    <dgm:cxn modelId="{3FD7DB44-E54E-4F30-9B94-4F512C0BBEF5}" type="presParOf" srcId="{DEA671E5-58C2-4FF2-8C1F-C8CBAF985B46}" destId="{141CA69B-2E18-4EC8-B7C0-AFB758F2B36E}" srcOrd="1" destOrd="0" presId="urn:microsoft.com/office/officeart/2005/8/layout/lProcess2"/>
    <dgm:cxn modelId="{04AC41F4-DE07-4B6E-8377-EFB9934A4C52}" type="presParOf" srcId="{DEA671E5-58C2-4FF2-8C1F-C8CBAF985B46}" destId="{FC99A629-B290-4BCC-9222-3655D1038F8C}" srcOrd="2" destOrd="0" presId="urn:microsoft.com/office/officeart/2005/8/layout/lProcess2"/>
    <dgm:cxn modelId="{644F267F-7275-4742-AA9C-B526512FBEF5}" type="presParOf" srcId="{FC99A629-B290-4BCC-9222-3655D1038F8C}" destId="{D624A1DD-7464-46C7-AB21-F627782EBA84}" srcOrd="0" destOrd="0" presId="urn:microsoft.com/office/officeart/2005/8/layout/lProcess2"/>
    <dgm:cxn modelId="{488FFDFA-DB04-4291-99B7-39948CE6BFFD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32486B-DC05-4FEB-926D-2DC8E08546ED}" type="doc">
      <dgm:prSet loTypeId="urn:microsoft.com/office/officeart/2005/8/layout/lProcess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C8427E4-2221-4A33-BF46-CD4385935D8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200" dirty="0" smtClean="0">
              <a:latin typeface="Arial" pitchFamily="34" charset="0"/>
              <a:cs typeface="Arial" pitchFamily="34" charset="0"/>
            </a:rPr>
            <a:t>Семейная психотерапия</a:t>
          </a:r>
        </a:p>
      </dgm:t>
    </dgm:pt>
    <dgm:pt modelId="{3DC1410E-963A-4296-BC74-7E177574F734}" type="parTrans" cxnId="{0E9B07FF-0EAA-4911-BEE2-45EBE7192516}">
      <dgm:prSet/>
      <dgm:spPr/>
      <dgm:t>
        <a:bodyPr/>
        <a:lstStyle/>
        <a:p>
          <a:endParaRPr lang="ru-RU"/>
        </a:p>
      </dgm:t>
    </dgm:pt>
    <dgm:pt modelId="{44E7C451-05A3-4237-BE0D-C558BB75CD6D}" type="sibTrans" cxnId="{0E9B07FF-0EAA-4911-BEE2-45EBE7192516}">
      <dgm:prSet/>
      <dgm:spPr/>
      <dgm:t>
        <a:bodyPr/>
        <a:lstStyle/>
        <a:p>
          <a:endParaRPr lang="ru-RU"/>
        </a:p>
      </dgm:t>
    </dgm:pt>
    <dgm:pt modelId="{E85EDDE3-69EB-497D-9BE5-A627F09EEB5F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r>
            <a:rPr lang="ru-RU" sz="3200" b="0" dirty="0" smtClean="0">
              <a:latin typeface="Arial" pitchFamily="34" charset="0"/>
              <a:cs typeface="Arial" pitchFamily="34" charset="0"/>
            </a:rPr>
            <a:t>Индивидуальная </a:t>
          </a:r>
          <a:r>
            <a:rPr lang="ru-RU" sz="3200" b="0" dirty="0" err="1" smtClean="0">
              <a:latin typeface="Arial" pitchFamily="34" charset="0"/>
              <a:cs typeface="Arial" pitchFamily="34" charset="0"/>
            </a:rPr>
            <a:t>психокоррекционная</a:t>
          </a:r>
          <a:r>
            <a:rPr lang="ru-RU" sz="3200" b="0" dirty="0" smtClean="0">
              <a:latin typeface="Arial" pitchFamily="34" charset="0"/>
              <a:cs typeface="Arial" pitchFamily="34" charset="0"/>
            </a:rPr>
            <a:t> работа</a:t>
          </a:r>
        </a:p>
      </dgm:t>
    </dgm:pt>
    <dgm:pt modelId="{3F17FE55-FBEA-4845-83DB-E744A7FB6910}" type="parTrans" cxnId="{DAC4F63C-D943-45F2-B0B3-DFAF4DD5DD5A}">
      <dgm:prSet/>
      <dgm:spPr/>
      <dgm:t>
        <a:bodyPr/>
        <a:lstStyle/>
        <a:p>
          <a:endParaRPr lang="ru-RU"/>
        </a:p>
      </dgm:t>
    </dgm:pt>
    <dgm:pt modelId="{F7F25DC9-9DED-4051-823E-43DF07C8FF11}" type="sibTrans" cxnId="{DAC4F63C-D943-45F2-B0B3-DFAF4DD5DD5A}">
      <dgm:prSet/>
      <dgm:spPr/>
      <dgm:t>
        <a:bodyPr/>
        <a:lstStyle/>
        <a:p>
          <a:endParaRPr lang="ru-RU"/>
        </a:p>
      </dgm:t>
    </dgm:pt>
    <dgm:pt modelId="{8FF63E44-DEB1-446A-86EE-15E14656E6D3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Содействие развитию взаимоотношений в семье по конструктивному пути, ослабление напряжённости, отвлечение ребёнка от психотравмирующих переживаний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42B444C0-251D-46F4-AB57-D55BD05592D3}" type="sibTrans" cxnId="{FCF04B31-E221-45C4-911D-72D86096BC2C}">
      <dgm:prSet/>
      <dgm:spPr/>
      <dgm:t>
        <a:bodyPr/>
        <a:lstStyle/>
        <a:p>
          <a:endParaRPr lang="ru-RU"/>
        </a:p>
      </dgm:t>
    </dgm:pt>
    <dgm:pt modelId="{8FC61470-BBDD-4A6B-99E7-6E2129E7AE45}" type="parTrans" cxnId="{FCF04B31-E221-45C4-911D-72D86096BC2C}">
      <dgm:prSet/>
      <dgm:spPr/>
      <dgm:t>
        <a:bodyPr/>
        <a:lstStyle/>
        <a:p>
          <a:endParaRPr lang="ru-RU"/>
        </a:p>
      </dgm:t>
    </dgm:pt>
    <dgm:pt modelId="{C7B8E483-86A0-46AA-AD34-C9FA37C1E12D}">
      <dgm:prSet custT="1"/>
      <dgm:spPr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С детьми: </a:t>
          </a:r>
        </a:p>
        <a:p>
          <a:r>
            <a:rPr lang="ru-RU" sz="2000" dirty="0" smtClean="0">
              <a:latin typeface="Arial" pitchFamily="34" charset="0"/>
              <a:cs typeface="Arial" pitchFamily="34" charset="0"/>
            </a:rPr>
            <a:t>уменьшение тревоги и внутреннего напряжения</a:t>
          </a:r>
        </a:p>
        <a:p>
          <a:r>
            <a:rPr lang="ru-RU" sz="2000" dirty="0" smtClean="0">
              <a:latin typeface="Arial" pitchFamily="34" charset="0"/>
              <a:cs typeface="Arial" pitchFamily="34" charset="0"/>
            </a:rPr>
            <a:t>С подростками: кратковременная психотерапия, преодоление травматических воспоминаний и болезненных переживаний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28391540-14B9-4BA5-BBC2-057EFF498F54}" type="parTrans" cxnId="{67045DEB-B39D-4FEA-A699-C324B16F614D}">
      <dgm:prSet/>
      <dgm:spPr/>
      <dgm:t>
        <a:bodyPr/>
        <a:lstStyle/>
        <a:p>
          <a:endParaRPr lang="ru-RU"/>
        </a:p>
      </dgm:t>
    </dgm:pt>
    <dgm:pt modelId="{17F9C4A5-73B6-4B37-BC6C-41B8D6084C16}" type="sibTrans" cxnId="{67045DEB-B39D-4FEA-A699-C324B16F614D}">
      <dgm:prSet/>
      <dgm:spPr/>
      <dgm:t>
        <a:bodyPr/>
        <a:lstStyle/>
        <a:p>
          <a:endParaRPr lang="ru-RU"/>
        </a:p>
      </dgm:t>
    </dgm:pt>
    <dgm:pt modelId="{3A53BF3C-A29B-4E1A-9D35-957456B0E9D0}" type="pres">
      <dgm:prSet presAssocID="{D632486B-DC05-4FEB-926D-2DC8E08546E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0A09A-53D2-49AF-8D89-9CBCA68B1AD8}" type="pres">
      <dgm:prSet presAssocID="{4C8427E4-2221-4A33-BF46-CD4385935D8A}" presName="compNode" presStyleCnt="0"/>
      <dgm:spPr/>
    </dgm:pt>
    <dgm:pt modelId="{26B6B0DC-EED8-4CEF-AFC2-5619CB0DF933}" type="pres">
      <dgm:prSet presAssocID="{4C8427E4-2221-4A33-BF46-CD4385935D8A}" presName="aNode" presStyleLbl="bgShp" presStyleIdx="0" presStyleCnt="2" custLinFactNeighborX="-1864" custLinFactNeighborY="14206"/>
      <dgm:spPr/>
      <dgm:t>
        <a:bodyPr/>
        <a:lstStyle/>
        <a:p>
          <a:endParaRPr lang="ru-RU"/>
        </a:p>
      </dgm:t>
    </dgm:pt>
    <dgm:pt modelId="{43269D96-BB56-4353-9082-FEEFA3D510E2}" type="pres">
      <dgm:prSet presAssocID="{4C8427E4-2221-4A33-BF46-CD4385935D8A}" presName="textNode" presStyleLbl="bgShp" presStyleIdx="0" presStyleCnt="2"/>
      <dgm:spPr/>
      <dgm:t>
        <a:bodyPr/>
        <a:lstStyle/>
        <a:p>
          <a:endParaRPr lang="ru-RU"/>
        </a:p>
      </dgm:t>
    </dgm:pt>
    <dgm:pt modelId="{B67B366A-FA30-4C2B-88F7-2A61B726F0B1}" type="pres">
      <dgm:prSet presAssocID="{4C8427E4-2221-4A33-BF46-CD4385935D8A}" presName="compChildNode" presStyleCnt="0"/>
      <dgm:spPr/>
    </dgm:pt>
    <dgm:pt modelId="{845E11F0-3486-4F25-A9FF-8C95BCA5A27A}" type="pres">
      <dgm:prSet presAssocID="{4C8427E4-2221-4A33-BF46-CD4385935D8A}" presName="theInnerList" presStyleCnt="0"/>
      <dgm:spPr/>
    </dgm:pt>
    <dgm:pt modelId="{3DC4DD86-CCD7-410A-B268-32604E4A48D9}" type="pres">
      <dgm:prSet presAssocID="{8FF63E44-DEB1-446A-86EE-15E14656E6D3}" presName="childNode" presStyleLbl="node1" presStyleIdx="0" presStyleCnt="2" custScaleX="112485" custScaleY="71804" custLinFactNeighborX="-1989" custLinFactNeighborY="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C122D-CBB0-41D1-B91A-86B7E107E8B2}" type="pres">
      <dgm:prSet presAssocID="{4C8427E4-2221-4A33-BF46-CD4385935D8A}" presName="aSpace" presStyleCnt="0"/>
      <dgm:spPr/>
    </dgm:pt>
    <dgm:pt modelId="{DEA671E5-58C2-4FF2-8C1F-C8CBAF985B46}" type="pres">
      <dgm:prSet presAssocID="{E85EDDE3-69EB-497D-9BE5-A627F09EEB5F}" presName="compNode" presStyleCnt="0"/>
      <dgm:spPr/>
    </dgm:pt>
    <dgm:pt modelId="{2153806D-018A-4553-9E16-6D1899ADE780}" type="pres">
      <dgm:prSet presAssocID="{E85EDDE3-69EB-497D-9BE5-A627F09EEB5F}" presName="aNode" presStyleLbl="bgShp" presStyleIdx="1" presStyleCnt="2" custScaleX="101401" custScaleY="98879" custLinFactNeighborX="2295" custLinFactNeighborY="3157"/>
      <dgm:spPr/>
      <dgm:t>
        <a:bodyPr/>
        <a:lstStyle/>
        <a:p>
          <a:endParaRPr lang="ru-RU"/>
        </a:p>
      </dgm:t>
    </dgm:pt>
    <dgm:pt modelId="{141CA69B-2E18-4EC8-B7C0-AFB758F2B36E}" type="pres">
      <dgm:prSet presAssocID="{E85EDDE3-69EB-497D-9BE5-A627F09EEB5F}" presName="textNode" presStyleLbl="bgShp" presStyleIdx="1" presStyleCnt="2"/>
      <dgm:spPr/>
      <dgm:t>
        <a:bodyPr/>
        <a:lstStyle/>
        <a:p>
          <a:endParaRPr lang="ru-RU"/>
        </a:p>
      </dgm:t>
    </dgm:pt>
    <dgm:pt modelId="{FC99A629-B290-4BCC-9222-3655D1038F8C}" type="pres">
      <dgm:prSet presAssocID="{E85EDDE3-69EB-497D-9BE5-A627F09EEB5F}" presName="compChildNode" presStyleCnt="0"/>
      <dgm:spPr/>
    </dgm:pt>
    <dgm:pt modelId="{D624A1DD-7464-46C7-AB21-F627782EBA84}" type="pres">
      <dgm:prSet presAssocID="{E85EDDE3-69EB-497D-9BE5-A627F09EEB5F}" presName="theInnerList" presStyleCnt="0"/>
      <dgm:spPr/>
    </dgm:pt>
    <dgm:pt modelId="{21B93B56-2774-4566-B8BC-952A40DDE818}" type="pres">
      <dgm:prSet presAssocID="{C7B8E483-86A0-46AA-AD34-C9FA37C1E12D}" presName="childNode" presStyleLbl="node1" presStyleIdx="1" presStyleCnt="2" custScaleX="114595" custScaleY="80848" custLinFactNeighborX="-175" custLinFactNeighborY="4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5ACF73-94A9-437A-B260-24F94AD53176}" type="presOf" srcId="{D632486B-DC05-4FEB-926D-2DC8E08546ED}" destId="{3A53BF3C-A29B-4E1A-9D35-957456B0E9D0}" srcOrd="0" destOrd="0" presId="urn:microsoft.com/office/officeart/2005/8/layout/lProcess2"/>
    <dgm:cxn modelId="{0E9B07FF-0EAA-4911-BEE2-45EBE7192516}" srcId="{D632486B-DC05-4FEB-926D-2DC8E08546ED}" destId="{4C8427E4-2221-4A33-BF46-CD4385935D8A}" srcOrd="0" destOrd="0" parTransId="{3DC1410E-963A-4296-BC74-7E177574F734}" sibTransId="{44E7C451-05A3-4237-BE0D-C558BB75CD6D}"/>
    <dgm:cxn modelId="{D887189A-76F7-4F7F-A528-85A214E2C73C}" type="presOf" srcId="{C7B8E483-86A0-46AA-AD34-C9FA37C1E12D}" destId="{21B93B56-2774-4566-B8BC-952A40DDE818}" srcOrd="0" destOrd="0" presId="urn:microsoft.com/office/officeart/2005/8/layout/lProcess2"/>
    <dgm:cxn modelId="{DAC4F63C-D943-45F2-B0B3-DFAF4DD5DD5A}" srcId="{D632486B-DC05-4FEB-926D-2DC8E08546ED}" destId="{E85EDDE3-69EB-497D-9BE5-A627F09EEB5F}" srcOrd="1" destOrd="0" parTransId="{3F17FE55-FBEA-4845-83DB-E744A7FB6910}" sibTransId="{F7F25DC9-9DED-4051-823E-43DF07C8FF11}"/>
    <dgm:cxn modelId="{8CAEAD0D-7286-4E51-AE05-12627E435343}" type="presOf" srcId="{E85EDDE3-69EB-497D-9BE5-A627F09EEB5F}" destId="{141CA69B-2E18-4EC8-B7C0-AFB758F2B36E}" srcOrd="1" destOrd="0" presId="urn:microsoft.com/office/officeart/2005/8/layout/lProcess2"/>
    <dgm:cxn modelId="{FCF04B31-E221-45C4-911D-72D86096BC2C}" srcId="{4C8427E4-2221-4A33-BF46-CD4385935D8A}" destId="{8FF63E44-DEB1-446A-86EE-15E14656E6D3}" srcOrd="0" destOrd="0" parTransId="{8FC61470-BBDD-4A6B-99E7-6E2129E7AE45}" sibTransId="{42B444C0-251D-46F4-AB57-D55BD05592D3}"/>
    <dgm:cxn modelId="{67045DEB-B39D-4FEA-A699-C324B16F614D}" srcId="{E85EDDE3-69EB-497D-9BE5-A627F09EEB5F}" destId="{C7B8E483-86A0-46AA-AD34-C9FA37C1E12D}" srcOrd="0" destOrd="0" parTransId="{28391540-14B9-4BA5-BBC2-057EFF498F54}" sibTransId="{17F9C4A5-73B6-4B37-BC6C-41B8D6084C16}"/>
    <dgm:cxn modelId="{949BA4E8-36B1-468C-923D-C3E07094DF02}" type="presOf" srcId="{4C8427E4-2221-4A33-BF46-CD4385935D8A}" destId="{43269D96-BB56-4353-9082-FEEFA3D510E2}" srcOrd="1" destOrd="0" presId="urn:microsoft.com/office/officeart/2005/8/layout/lProcess2"/>
    <dgm:cxn modelId="{F9AE5468-132F-447F-A861-C3FEB066F51D}" type="presOf" srcId="{E85EDDE3-69EB-497D-9BE5-A627F09EEB5F}" destId="{2153806D-018A-4553-9E16-6D1899ADE780}" srcOrd="0" destOrd="0" presId="urn:microsoft.com/office/officeart/2005/8/layout/lProcess2"/>
    <dgm:cxn modelId="{24855522-C235-4BBA-8C62-9BF78367BDDD}" type="presOf" srcId="{8FF63E44-DEB1-446A-86EE-15E14656E6D3}" destId="{3DC4DD86-CCD7-410A-B268-32604E4A48D9}" srcOrd="0" destOrd="0" presId="urn:microsoft.com/office/officeart/2005/8/layout/lProcess2"/>
    <dgm:cxn modelId="{96A0FD33-BF06-4AE3-B99F-B54D1A9CB1BD}" type="presOf" srcId="{4C8427E4-2221-4A33-BF46-CD4385935D8A}" destId="{26B6B0DC-EED8-4CEF-AFC2-5619CB0DF933}" srcOrd="0" destOrd="0" presId="urn:microsoft.com/office/officeart/2005/8/layout/lProcess2"/>
    <dgm:cxn modelId="{02364335-2366-4763-ADC1-BE33FE9849AE}" type="presParOf" srcId="{3A53BF3C-A29B-4E1A-9D35-957456B0E9D0}" destId="{A0D0A09A-53D2-49AF-8D89-9CBCA68B1AD8}" srcOrd="0" destOrd="0" presId="urn:microsoft.com/office/officeart/2005/8/layout/lProcess2"/>
    <dgm:cxn modelId="{1DD6C965-0228-4BEF-8A3E-7908F754E2CC}" type="presParOf" srcId="{A0D0A09A-53D2-49AF-8D89-9CBCA68B1AD8}" destId="{26B6B0DC-EED8-4CEF-AFC2-5619CB0DF933}" srcOrd="0" destOrd="0" presId="urn:microsoft.com/office/officeart/2005/8/layout/lProcess2"/>
    <dgm:cxn modelId="{09AB30A2-B998-4447-B5EB-8317A4541F84}" type="presParOf" srcId="{A0D0A09A-53D2-49AF-8D89-9CBCA68B1AD8}" destId="{43269D96-BB56-4353-9082-FEEFA3D510E2}" srcOrd="1" destOrd="0" presId="urn:microsoft.com/office/officeart/2005/8/layout/lProcess2"/>
    <dgm:cxn modelId="{C1ABBB38-8BE0-46E1-AB7A-F3FBADCD0AF1}" type="presParOf" srcId="{A0D0A09A-53D2-49AF-8D89-9CBCA68B1AD8}" destId="{B67B366A-FA30-4C2B-88F7-2A61B726F0B1}" srcOrd="2" destOrd="0" presId="urn:microsoft.com/office/officeart/2005/8/layout/lProcess2"/>
    <dgm:cxn modelId="{1D5D145C-8E02-4D68-A92A-FA66BD5037F4}" type="presParOf" srcId="{B67B366A-FA30-4C2B-88F7-2A61B726F0B1}" destId="{845E11F0-3486-4F25-A9FF-8C95BCA5A27A}" srcOrd="0" destOrd="0" presId="urn:microsoft.com/office/officeart/2005/8/layout/lProcess2"/>
    <dgm:cxn modelId="{649373BD-E9F9-4A14-ADE0-AE8ECB7B2516}" type="presParOf" srcId="{845E11F0-3486-4F25-A9FF-8C95BCA5A27A}" destId="{3DC4DD86-CCD7-410A-B268-32604E4A48D9}" srcOrd="0" destOrd="0" presId="urn:microsoft.com/office/officeart/2005/8/layout/lProcess2"/>
    <dgm:cxn modelId="{8AEAB335-D974-4A57-85EA-058DB3A7CA55}" type="presParOf" srcId="{3A53BF3C-A29B-4E1A-9D35-957456B0E9D0}" destId="{F66C122D-CBB0-41D1-B91A-86B7E107E8B2}" srcOrd="1" destOrd="0" presId="urn:microsoft.com/office/officeart/2005/8/layout/lProcess2"/>
    <dgm:cxn modelId="{D73D8039-AF7F-4AA8-BB3C-3F1069F58E30}" type="presParOf" srcId="{3A53BF3C-A29B-4E1A-9D35-957456B0E9D0}" destId="{DEA671E5-58C2-4FF2-8C1F-C8CBAF985B46}" srcOrd="2" destOrd="0" presId="urn:microsoft.com/office/officeart/2005/8/layout/lProcess2"/>
    <dgm:cxn modelId="{28528AFA-0E7F-4D08-852B-A3C0DC0DF67B}" type="presParOf" srcId="{DEA671E5-58C2-4FF2-8C1F-C8CBAF985B46}" destId="{2153806D-018A-4553-9E16-6D1899ADE780}" srcOrd="0" destOrd="0" presId="urn:microsoft.com/office/officeart/2005/8/layout/lProcess2"/>
    <dgm:cxn modelId="{2D88DA61-2FBD-4921-A5C5-20A51D04D2F6}" type="presParOf" srcId="{DEA671E5-58C2-4FF2-8C1F-C8CBAF985B46}" destId="{141CA69B-2E18-4EC8-B7C0-AFB758F2B36E}" srcOrd="1" destOrd="0" presId="urn:microsoft.com/office/officeart/2005/8/layout/lProcess2"/>
    <dgm:cxn modelId="{736DEF5F-7B52-4E79-82E4-A0904694313E}" type="presParOf" srcId="{DEA671E5-58C2-4FF2-8C1F-C8CBAF985B46}" destId="{FC99A629-B290-4BCC-9222-3655D1038F8C}" srcOrd="2" destOrd="0" presId="urn:microsoft.com/office/officeart/2005/8/layout/lProcess2"/>
    <dgm:cxn modelId="{69D97373-3481-481D-9845-01245ECD78BB}" type="presParOf" srcId="{FC99A629-B290-4BCC-9222-3655D1038F8C}" destId="{D624A1DD-7464-46C7-AB21-F627782EBA84}" srcOrd="0" destOrd="0" presId="urn:microsoft.com/office/officeart/2005/8/layout/lProcess2"/>
    <dgm:cxn modelId="{0B00C25D-6F80-46E4-92C8-0535957B6AD8}" type="presParOf" srcId="{D624A1DD-7464-46C7-AB21-F627782EBA84}" destId="{21B93B56-2774-4566-B8BC-952A40DDE818}" srcOrd="0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ekspert.irina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612901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Cambria" pitchFamily="18" charset="0"/>
              </a:rPr>
              <a:t/>
            </a:r>
            <a:br>
              <a:rPr lang="ru-RU" sz="2200" b="1" dirty="0" smtClean="0">
                <a:latin typeface="Cambria" pitchFamily="18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Детский дом г. Красного Сулина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072494" cy="4786346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3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Посттравматические стрессовые расстройства у детей </a:t>
            </a:r>
          </a:p>
          <a:p>
            <a:pPr>
              <a:defRPr/>
            </a:pPr>
            <a:r>
              <a:rPr lang="ru-RU" sz="3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подростков</a:t>
            </a:r>
          </a:p>
          <a:p>
            <a:pPr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Терещенко Ирина Александровна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Ростов-на-Дону, 2015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7"/>
            <a:ext cx="8501122" cy="5572163"/>
          </a:xfrm>
        </p:spPr>
        <p:txBody>
          <a:bodyPr>
            <a:noAutofit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психотравма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оказывает разрушительное влияние на целостное и прочное самосознание и структуру личности;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основными этиологическими факторами в развитии ПТСР могут быть: длительность психотравмирующего события, степень вовлечённости в психотравмирующие события и личностные особенности индивидуума.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Характерные особенности ПТСР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22960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Типы реагирования на экстраординарные события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42968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Важные факторы при исследовании ПТСР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4296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Характерные симптомы ПТСР для детского возраста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4296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Причины ПТСР  у детей и подростков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4296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Этапы заболевания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42968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Комплексная система реабилитации детей и подростков с ПТСР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64399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Источник: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Е.А. Зубова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Постравматические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стрессовые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растройства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 детей и подростков (лекция)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Контактная информация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Терещенко  Ирина Александровна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mtClean="0">
                <a:latin typeface="Arial" pitchFamily="34" charset="0"/>
                <a:cs typeface="Arial" pitchFamily="34" charset="0"/>
              </a:rPr>
              <a:t>e-mail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u="sng" dirty="0" err="1" smtClean="0">
                <a:latin typeface="Arial" pitchFamily="34" charset="0"/>
                <a:cs typeface="Arial" pitchFamily="34" charset="0"/>
                <a:hlinkClick r:id="rId2"/>
              </a:rPr>
              <a:t>ekspert.irina@yandex.ru</a:t>
            </a:r>
            <a:endParaRPr lang="ru-RU" u="sng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Содержание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143536"/>
          </a:xfrm>
          <a:ln>
            <a:noFill/>
          </a:ln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Психогенные расстройства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Экстремальные ситуации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Критерии диагностики ПТСР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Шоковые психотравмирующие факторы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Три точки зрения на роль травмирующих жизненных событий в генезисе психических расстройств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Внешние патогенные факторы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Внутренние условия возникновения реактивных состояний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Выводы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Характерные особенности ПТСР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Типы реагирования на экстраординарные события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Важные факторы при исследовании ПТСР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Характерные симптомы ПТСР для детского возраста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Причины ПТСР у детей и подростков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Этапы заболевания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Комплексная система реабилитации детей и подростков с ПТСР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7" action="ppaction://hlinksldjump"/>
              </a:rPr>
              <a:t>Источник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  <a:hlinkClick r:id="rId18" action="ppaction://hlinksldjump"/>
              </a:rPr>
              <a:t>Контактная информация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Психогенные расстройства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К таким расстройствам</a:t>
            </a:r>
            <a:r>
              <a:rPr lang="ru-RU" smtClean="0">
                <a:latin typeface="Arial" pitchFamily="34" charset="0"/>
                <a:cs typeface="Arial" pitchFamily="34" charset="0"/>
              </a:rPr>
              <a:t>, возникающим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 механизму реактивного состояния, но протекающим преимущественно на невротическом уровне, относятся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постравматические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стрессовые расстройства (ПТСР)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Экстремальные ситуации: 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2968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ситуации, опасные для жизни, здоровья или благополучия значительных групп населения, обусловленные стихийными бедствиями, катастрофами, авариями,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вооружёнными конфликтами.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Критерии диагностики ПТСР: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29684" cy="4525963"/>
          </a:xfrm>
        </p:spPr>
        <p:txBody>
          <a:bodyPr/>
          <a:lstStyle/>
          <a:p>
            <a:pPr marL="514350" indent="-514350" algn="just">
              <a:buFont typeface="Arial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распознаваемый стрессор;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наличие повторного переживания;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снижение активности и ответственности;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чувство вины, трудности концентрации внимания, тревожность, агрессивность,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гиперакузия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психотические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проявления.</a:t>
            </a:r>
          </a:p>
          <a:p>
            <a:pPr marL="514350" indent="-514350" algn="just">
              <a:buFont typeface="Arial" charset="0"/>
              <a:buChar char="•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Arial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нутый угол 4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Шоковые психотравмирующие факторы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отличаются большой силой и внезапностью воздействия,  связаны с угрозой жизни или благополучию, воздействуя на инстинкт самосохранения и связаны с теми или иными психическими нарушениями.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В.В. Ковалёв, 1979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Три точки зрения на роль травмирующих жизненных событий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в генезисе психических расстройств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329642" cy="4572032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>
                <a:latin typeface="Arial" pitchFamily="34" charset="0"/>
                <a:cs typeface="Arial" pitchFamily="34" charset="0"/>
              </a:rPr>
              <a:t>играют незначительную роль в этиологии психических расстройств;</a:t>
            </a:r>
          </a:p>
          <a:p>
            <a:pPr algn="just">
              <a:buNone/>
            </a:pP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500" dirty="0" smtClean="0">
                <a:latin typeface="Arial" pitchFamily="34" charset="0"/>
                <a:cs typeface="Arial" pitchFamily="34" charset="0"/>
              </a:rPr>
              <a:t>отождествление психиатрических синдромов и симптомов с проявлениями </a:t>
            </a:r>
            <a:r>
              <a:rPr lang="ru-RU" sz="3500" dirty="0" err="1" smtClean="0">
                <a:latin typeface="Arial" pitchFamily="34" charset="0"/>
                <a:cs typeface="Arial" pitchFamily="34" charset="0"/>
              </a:rPr>
              <a:t>дистресса</a:t>
            </a:r>
            <a:r>
              <a:rPr lang="ru-RU" sz="35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buNone/>
            </a:pP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500" dirty="0" err="1" smtClean="0">
                <a:latin typeface="Arial" pitchFamily="34" charset="0"/>
                <a:cs typeface="Arial" pitchFamily="34" charset="0"/>
              </a:rPr>
              <a:t>дистресс</a:t>
            </a:r>
            <a:r>
              <a:rPr lang="ru-RU" sz="3500" dirty="0" smtClean="0">
                <a:latin typeface="Arial" pitchFamily="34" charset="0"/>
                <a:cs typeface="Arial" pitchFamily="34" charset="0"/>
              </a:rPr>
              <a:t> и психические расстройства – совершенно разные феномены.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Внешние патогенные факторы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нутый угол 7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Внутренние условия возникновения реактивных состояний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нутый угол 3">
            <a:hlinkClick r:id="rId6" action="ppaction://hlinksldjump"/>
          </p:cNvPr>
          <p:cNvSpPr/>
          <p:nvPr/>
        </p:nvSpPr>
        <p:spPr>
          <a:xfrm>
            <a:off x="8501090" y="6429396"/>
            <a:ext cx="428628" cy="2857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655</Words>
  <PresentationFormat>Экран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Детский дом г. Красного Сулина </vt:lpstr>
      <vt:lpstr>Содержание</vt:lpstr>
      <vt:lpstr>Психогенные расстройства</vt:lpstr>
      <vt:lpstr>Экстремальные ситуации:  </vt:lpstr>
      <vt:lpstr>Критерии диагностики ПТСР:</vt:lpstr>
      <vt:lpstr>Шоковые психотравмирующие факторы</vt:lpstr>
      <vt:lpstr>Три точки зрения на роль травмирующих жизненных событий  в генезисе психических расстройств</vt:lpstr>
      <vt:lpstr>Внешние патогенные факторы</vt:lpstr>
      <vt:lpstr>Внутренние условия возникновения реактивных состояний</vt:lpstr>
      <vt:lpstr>Выводы</vt:lpstr>
      <vt:lpstr>Характерные особенности ПТСР</vt:lpstr>
      <vt:lpstr>Типы реагирования на экстраординарные события</vt:lpstr>
      <vt:lpstr>Важные факторы при исследовании ПТСР</vt:lpstr>
      <vt:lpstr>Характерные симптомы ПТСР для детского возраста</vt:lpstr>
      <vt:lpstr>Причины ПТСР  у детей и подростков</vt:lpstr>
      <vt:lpstr>Этапы заболевания</vt:lpstr>
      <vt:lpstr>Комплексная система реабилитации детей и подростков с ПТСР</vt:lpstr>
      <vt:lpstr>Источник: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МИНОБР НАУКИ РОССИИ ФГОУ ВО «ЮЖНЙ ФЕДЕРАЛЬНЫЙ УНИВЕРСИТЕТ» АКАДЕМИЯ ПСИХОЛОГИИ И ПЕДАГОГИКИ КАФЕДРА ПСИХОЛОГИИ РАЗВИТИЯ И ВОЗРАСТНОЙ ПСИХОЛОГИИ </dc:title>
  <cp:lastModifiedBy>Ирина</cp:lastModifiedBy>
  <cp:revision>71</cp:revision>
  <dcterms:modified xsi:type="dcterms:W3CDTF">2015-04-19T18:34:51Z</dcterms:modified>
</cp:coreProperties>
</file>