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53" autoAdjust="0"/>
    <p:restoredTop sz="94767" autoAdjust="0"/>
  </p:normalViewPr>
  <p:slideViewPr>
    <p:cSldViewPr>
      <p:cViewPr varScale="1">
        <p:scale>
          <a:sx n="41" d="100"/>
          <a:sy n="41" d="100"/>
        </p:scale>
        <p:origin x="-7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56B8A-CA53-41E6-BD40-CF90F4A21049}" type="datetimeFigureOut">
              <a:rPr lang="ru-RU" smtClean="0"/>
              <a:t>27.02.2014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52DB1-A6E4-48BF-B735-E60884B08E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www.taday.ru/data/2009/11/24/1234553429/ul.jpg"/>
          <p:cNvPicPr>
            <a:picLocks noGrp="1"/>
          </p:cNvPicPr>
          <p:nvPr>
            <p:ph type="pic" idx="1"/>
          </p:nvPr>
        </p:nvPicPr>
        <p:blipFill>
          <a:blip r:embed="rId2"/>
          <a:srcRect t="17057" b="170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9144000" cy="2357454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ПРОЕКТНАЯ РАБОТА ПО КУБАНОВЕДЕНЬЮ  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ТЕМУ: </a:t>
            </a:r>
            <a:r>
              <a:rPr lang="ru-RU" sz="4400" b="1" dirty="0">
                <a:latin typeface="Arial" pitchFamily="34" charset="0"/>
                <a:cs typeface="Arial" pitchFamily="34" charset="0"/>
              </a:rPr>
              <a:t>"ЖИВАЯ ЛЕНТА ВРЕМЕНИ"</a:t>
            </a:r>
            <a:endParaRPr lang="ru-RU" sz="4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2786050" y="5357826"/>
            <a:ext cx="5486400" cy="804862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Ученицы  3 "А"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класса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Кришталь Вероники</a:t>
            </a:r>
          </a:p>
          <a:p>
            <a:endParaRPr lang="ru-RU" sz="2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Кавказская война 1817-1864 гг.</a:t>
            </a:r>
          </a:p>
        </p:txBody>
      </p:sp>
      <p:pic>
        <p:nvPicPr>
          <p:cNvPr id="4" name="Рисунок 3" descr="http://kuban-xxi.h1.ru/history/images/46.jpg"/>
          <p:cNvPicPr/>
          <p:nvPr/>
        </p:nvPicPr>
        <p:blipFill>
          <a:blip r:embed="rId2">
            <a:lum bright="16000" contrast="12000"/>
          </a:blip>
          <a:srcRect/>
          <a:stretch>
            <a:fillRect/>
          </a:stretch>
        </p:blipFill>
        <p:spPr bwMode="auto">
          <a:xfrm>
            <a:off x="1857356" y="1500174"/>
            <a:ext cx="5629305" cy="4843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Кубань в 1917-1920 гг.</a:t>
            </a:r>
          </a:p>
        </p:txBody>
      </p:sp>
      <p:pic>
        <p:nvPicPr>
          <p:cNvPr id="4" name="Рисунок 3" descr="http://kuban-xxi.h1.ru/history/images/85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1357298"/>
            <a:ext cx="4110062" cy="5110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Кубань в 20-30-е гг.</a:t>
            </a:r>
          </a:p>
        </p:txBody>
      </p:sp>
      <p:pic>
        <p:nvPicPr>
          <p:cNvPr id="4" name="Рисунок 3" descr="http://kuban-xxi.h1.ru/history/images/8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85860"/>
            <a:ext cx="6429420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Кубань в годы Великой Отечественной войны</a:t>
            </a:r>
          </a:p>
        </p:txBody>
      </p:sp>
      <p:pic>
        <p:nvPicPr>
          <p:cNvPr id="4" name="Рисунок 3" descr="http://kuban-xxi.h1.ru/history/images/8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14818"/>
            <a:ext cx="23145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uban-xxi.h1.ru/history/images/6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714488"/>
            <a:ext cx="25146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uban-xxi.h1.ru/history/images/7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286124"/>
            <a:ext cx="1428750" cy="296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uban-xxi.h1.ru/history/images/91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1357298"/>
            <a:ext cx="288861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kuban-xxi.h1.ru/history/images/90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00694" y="4114800"/>
            <a:ext cx="27908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Кубань сегодня</a:t>
            </a:r>
            <a:endParaRPr lang="ru-RU" dirty="0"/>
          </a:p>
        </p:txBody>
      </p:sp>
      <p:pic>
        <p:nvPicPr>
          <p:cNvPr id="4" name="Рисунок 3" descr="http://im3-tub-ru.yandex.net/i?id=425014822-40-72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250033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110074922-11-72&amp;n=21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00504"/>
            <a:ext cx="266224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5-tub-ru.yandex.net/i?id=203157601-20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643050"/>
            <a:ext cx="2500330" cy="1714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3-tub-ru.yandex.net/i?id=79364807-61-72&amp;n=2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4357694"/>
            <a:ext cx="2500330" cy="1928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38181991-26-72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78" y="2000240"/>
            <a:ext cx="278608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Кубань в эпоху каменного века</a:t>
            </a:r>
          </a:p>
        </p:txBody>
      </p:sp>
      <p:pic>
        <p:nvPicPr>
          <p:cNvPr id="1026" name="Picture 2" descr="C:\Users\KSN\Pictures\Живая лента времени\Aizvesture-jeb-laikmeti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3857652" cy="2765502"/>
          </a:xfrm>
          <a:prstGeom prst="rect">
            <a:avLst/>
          </a:prstGeom>
          <a:noFill/>
        </p:spPr>
      </p:pic>
      <p:pic>
        <p:nvPicPr>
          <p:cNvPr id="1028" name="Picture 4" descr="http://old.tvkultura.ru/p/b_716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357562"/>
            <a:ext cx="4000526" cy="300039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Эпоха меди и </a:t>
            </a:r>
            <a:r>
              <a:rPr lang="ru-RU" b="1" dirty="0" smtClean="0"/>
              <a:t>бронзы</a:t>
            </a:r>
            <a:endParaRPr lang="ru-RU" dirty="0"/>
          </a:p>
        </p:txBody>
      </p:sp>
      <p:pic>
        <p:nvPicPr>
          <p:cNvPr id="3074" name="Picture 2" descr="http://oteli-uga.ru/images/dolmeny-nebug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1285860"/>
            <a:ext cx="4460906" cy="2509260"/>
          </a:xfrm>
          <a:prstGeom prst="rect">
            <a:avLst/>
          </a:prstGeom>
          <a:noFill/>
        </p:spPr>
      </p:pic>
      <p:pic>
        <p:nvPicPr>
          <p:cNvPr id="3076" name="Picture 4" descr="http://uralpress.ru/sites/default/files/imagecache/slide/photo/bronzovyy_vek_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071678"/>
            <a:ext cx="3109460" cy="2071678"/>
          </a:xfrm>
          <a:prstGeom prst="rect">
            <a:avLst/>
          </a:prstGeom>
          <a:noFill/>
        </p:spPr>
      </p:pic>
      <p:pic>
        <p:nvPicPr>
          <p:cNvPr id="3078" name="Picture 6" descr="http://www.archeologia.ru/Library/Image/4328c83fbe60/large/pic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4093427"/>
            <a:ext cx="3119406" cy="27645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Кубань в эпоху раннего железа</a:t>
            </a:r>
          </a:p>
        </p:txBody>
      </p:sp>
      <p:pic>
        <p:nvPicPr>
          <p:cNvPr id="4" name="Содержимое 3" descr="http://kuban-xxi.h1.ru/history/images/1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500174"/>
            <a:ext cx="107157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uban-xxi.h1.ru/history/images/1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14422"/>
            <a:ext cx="1643074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uban-xxi.h1.ru/history/images/1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357298"/>
            <a:ext cx="280035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uban-xxi.h1.ru/history/images/18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4429132"/>
            <a:ext cx="18859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kuban-xxi.h1.ru/history/images/20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3929066"/>
            <a:ext cx="18478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kuban-xxi.h1.ru/history/images/21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3071810"/>
            <a:ext cx="15335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kuban-xxi.h1.ru/history/images/17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71802" y="4500570"/>
            <a:ext cx="113347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Кубань в эпоху </a:t>
            </a:r>
            <a:r>
              <a:rPr lang="ru-RU" b="1" dirty="0" smtClean="0"/>
              <a:t>средневековья</a:t>
            </a:r>
            <a:endParaRPr lang="ru-RU" dirty="0"/>
          </a:p>
        </p:txBody>
      </p:sp>
      <p:pic>
        <p:nvPicPr>
          <p:cNvPr id="4" name="Рисунок 3" descr="http://kuban-xxi.h1.ru/history/images/2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285860"/>
            <a:ext cx="22479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uban-xxi.h1.ru/history/images/23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143248"/>
            <a:ext cx="14287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kuban-xxi.h1.ru/history/images/26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4357694"/>
            <a:ext cx="147637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kuban-xxi.h1.ru/history/images/29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3000372"/>
            <a:ext cx="15335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kuban-xxi.h1.ru/history/images/25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8736"/>
            <a:ext cx="2009775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Население </a:t>
            </a:r>
            <a:r>
              <a:rPr lang="ru-RU" dirty="0" err="1"/>
              <a:t>Прикубанья</a:t>
            </a:r>
            <a:r>
              <a:rPr lang="ru-RU" dirty="0"/>
              <a:t> и </a:t>
            </a:r>
            <a:r>
              <a:rPr lang="ru-RU" dirty="0" err="1"/>
              <a:t>Закубанья</a:t>
            </a:r>
            <a:r>
              <a:rPr lang="ru-RU" dirty="0"/>
              <a:t> во 2-й половине XVIII в.</a:t>
            </a:r>
          </a:p>
        </p:txBody>
      </p:sp>
      <p:pic>
        <p:nvPicPr>
          <p:cNvPr id="4" name="Содержимое 3" descr="http://kuban-xxi.h1.ru/history/images/24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328614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uban-xxi.h1.ru/history/images/3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714620"/>
            <a:ext cx="2805445" cy="3714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Кубань и русско-турецкие войны в XVIII в</a:t>
            </a:r>
            <a:r>
              <a:rPr lang="ru-RU" b="1" dirty="0" smtClean="0"/>
              <a:t>.</a:t>
            </a:r>
            <a:endParaRPr lang="ru-RU" dirty="0"/>
          </a:p>
        </p:txBody>
      </p:sp>
      <p:pic>
        <p:nvPicPr>
          <p:cNvPr id="4" name="Рисунок 3" descr="http://kuban-xxi.h1.ru/history/images/3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71612"/>
            <a:ext cx="4572032" cy="4524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uban-xxi.h1.ru/history/images/2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143116"/>
            <a:ext cx="228601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Жалованная грамота Екатерины II</a:t>
            </a:r>
          </a:p>
        </p:txBody>
      </p:sp>
      <p:pic>
        <p:nvPicPr>
          <p:cNvPr id="4" name="Рисунок 3" descr="http://dinskschool.narod.ru/img/ek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2214554"/>
            <a:ext cx="264320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os1.i.ua/3/1/10905039_4d81b6ac.jpg"/>
          <p:cNvPicPr/>
          <p:nvPr/>
        </p:nvPicPr>
        <p:blipFill>
          <a:blip r:embed="rId3">
            <a:lum bright="9000" contrast="28000"/>
          </a:blip>
          <a:srcRect/>
          <a:stretch>
            <a:fillRect/>
          </a:stretch>
        </p:blipFill>
        <p:spPr bwMode="auto">
          <a:xfrm>
            <a:off x="714348" y="2143116"/>
            <a:ext cx="4748225" cy="3857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Казачество в войне 1812 г.</a:t>
            </a:r>
          </a:p>
        </p:txBody>
      </p:sp>
      <p:pic>
        <p:nvPicPr>
          <p:cNvPr id="4" name="Рисунок 3" descr="http://kuban-xxi.h1.ru/history/images/3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643050"/>
            <a:ext cx="4114824" cy="46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81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ПРОЕКТНАЯ РАБОТА ПО КУБАНОВЕДЕНЬЮ   НА ТЕМУ: "ЖИВАЯ ЛЕНТА ВРЕМЕНИ"</vt:lpstr>
      <vt:lpstr>Кубань в эпоху каменного века</vt:lpstr>
      <vt:lpstr>Эпоха меди и бронзы</vt:lpstr>
      <vt:lpstr>Кубань в эпоху раннего железа</vt:lpstr>
      <vt:lpstr>Кубань в эпоху средневековья</vt:lpstr>
      <vt:lpstr>Население Прикубанья и Закубанья во 2-й половине XVIII в.</vt:lpstr>
      <vt:lpstr>Кубань и русско-турецкие войны в XVIII в.</vt:lpstr>
      <vt:lpstr>Жалованная грамота Екатерины II</vt:lpstr>
      <vt:lpstr>Казачество в войне 1812 г.</vt:lpstr>
      <vt:lpstr>Кавказская война 1817-1864 гг.</vt:lpstr>
      <vt:lpstr>Кубань в 1917-1920 гг.</vt:lpstr>
      <vt:lpstr>Кубань в 20-30-е гг.</vt:lpstr>
      <vt:lpstr>Кубань в годы Великой Отечественной войны</vt:lpstr>
      <vt:lpstr>Кубань сегодня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РАБОТА ПО КУБАНОВЕДЕНЬЮ   НА ТЕМУ: "ЖИВАЯ ЛЕНТА ВРЕМЕНИ"</dc:title>
  <dc:creator>KSN</dc:creator>
  <cp:lastModifiedBy>KSN</cp:lastModifiedBy>
  <cp:revision>12</cp:revision>
  <dcterms:created xsi:type="dcterms:W3CDTF">2014-02-26T20:59:50Z</dcterms:created>
  <dcterms:modified xsi:type="dcterms:W3CDTF">2014-02-26T22:44:47Z</dcterms:modified>
</cp:coreProperties>
</file>