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56959-ADBA-4334-9022-D860290F90A7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AF7A0-47EE-4456-8603-66FE7E4F3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CF00C-B2E5-4980-B6B6-2FB93CE34887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C1BF4-ADE0-4805-902E-DA0F01E7D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7087-69FC-41D8-BE25-9D617D30D3F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7D9FE-C908-4AA9-A799-6BD1208FD1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0C45B-FC75-4A4C-969E-F08BE4681FB8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23554-7BEE-4758-B4FB-18651DECE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F8D19-8CFA-40F1-B3F8-4683E8314666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ABB46-9368-4876-9A19-E02656A7A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54252-20CD-4CCB-B90B-DED5BC3157F6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42F8E-D402-4072-8455-411CF55AC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93FAB-B82A-4D3B-8A20-BBCBBF435B2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6546E-AA8D-4F31-8718-9F2593490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7028E-FD70-493A-A479-5ABD4E0AC8B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5AC63-1110-44A4-8B67-B719488FF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1D0DE-0124-4A2D-828C-11C0C27ACB0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A6434-DC65-44A6-91FF-019CDC68AC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1747-1BFB-4DCD-A0D4-1149A4117B36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9CB1E-0484-4A65-B494-AB19CF2C8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EFA1-5904-4221-A817-74A87717627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B2BC9-556B-4CEA-AE66-55F05E20A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D133E0-8001-4AAC-BCCD-7201F3D25F0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8D8772-3E24-4B8A-ACF1-DB642D70F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3214686"/>
            <a:ext cx="7772400" cy="1000127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Развитие мелкой моторики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у детей дошкольного 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b="1" i="1" dirty="0" smtClean="0">
                <a:solidFill>
                  <a:srgbClr val="7030A0"/>
                </a:solidFill>
              </a:rPr>
              <a:t>возраста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34025"/>
            <a:ext cx="6400800" cy="17526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Подготовила:  </a:t>
            </a:r>
            <a:r>
              <a:rPr lang="ru-RU" sz="2400" b="1" dirty="0" err="1" smtClean="0">
                <a:solidFill>
                  <a:schemeClr val="accent5">
                    <a:lumMod val="50000"/>
                  </a:schemeClr>
                </a:solidFill>
              </a:rPr>
              <a:t>Дмитренко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 Н. Ю.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Игры с природным материалом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MG_20150402_0908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500174"/>
            <a:ext cx="3714776" cy="278608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IMG_20150402_0908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2714620"/>
            <a:ext cx="4476749" cy="335756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Пальчиковая гимнастика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MG_20150407_0837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1357298"/>
            <a:ext cx="4190997" cy="3143248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 descr="IMG_20150407_0836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214686"/>
            <a:ext cx="4190997" cy="3143248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smtClean="0">
                <a:solidFill>
                  <a:srgbClr val="C00000"/>
                </a:solidFill>
              </a:rPr>
              <a:t>Мозаика</a:t>
            </a:r>
            <a:endParaRPr lang="ru-RU" sz="2800" b="1" i="1">
              <a:solidFill>
                <a:srgbClr val="C00000"/>
              </a:solidFill>
            </a:endParaRPr>
          </a:p>
        </p:txBody>
      </p:sp>
      <p:pic>
        <p:nvPicPr>
          <p:cNvPr id="4" name="Рисунок 3" descr="IMG_20150407_0748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9124" y="3214686"/>
            <a:ext cx="4095778" cy="3071834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 descr="IMG_20150407_0744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1214422"/>
            <a:ext cx="4429156" cy="3163683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0070C0"/>
                </a:solidFill>
              </a:rPr>
              <a:t>Всестороннее представление об окружающем предметном мире у человека не может сложиться без тактильно-двигательного восприятия, так как оно лежит в основе чувственного познания. Именно с помощью тактильно-двигательного восприятия складываются первые впечатления о форме, величине предметов, их расположении в пространстве.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63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Составление фигур из счетных палочек</a:t>
            </a:r>
          </a:p>
        </p:txBody>
      </p:sp>
      <p:pic>
        <p:nvPicPr>
          <p:cNvPr id="6" name="Содержимое 5" descr="IMG_20150402_0916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10" y="1214422"/>
            <a:ext cx="4303192" cy="3227394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8" name="Рисунок 7" descr="IMG_20150402_09163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43438" y="2214554"/>
            <a:ext cx="3640075" cy="4071966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Игры с палочками Х.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Кюизенера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20150402_09134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142984"/>
            <a:ext cx="4191029" cy="314327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IMG_20150402_092410.jpg"/>
          <p:cNvPicPr>
            <a:picLocks noChangeAspect="1"/>
          </p:cNvPicPr>
          <p:nvPr/>
        </p:nvPicPr>
        <p:blipFill>
          <a:blip r:embed="rId3" cstate="print"/>
          <a:srcRect l="9810" t="13924"/>
          <a:stretch>
            <a:fillRect/>
          </a:stretch>
        </p:blipFill>
        <p:spPr>
          <a:xfrm>
            <a:off x="4000496" y="3071810"/>
            <a:ext cx="4590920" cy="3286148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20150407_0939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357290" y="1500174"/>
            <a:ext cx="5753373" cy="4525963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Шнуровка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20150402_0911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285860"/>
            <a:ext cx="4724416" cy="354331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Picture 2" descr="http://img-fotki.yandex.ru/get/6104/43111806.2/0_8c1e7_8e62a04c_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857628"/>
            <a:ext cx="3506183" cy="2404883"/>
          </a:xfrm>
          <a:prstGeom prst="snip2Diag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err="1" smtClean="0">
                <a:solidFill>
                  <a:srgbClr val="C00000"/>
                </a:solidFill>
              </a:rPr>
              <a:t>Пазлы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_20150402_09125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80981" y="1214422"/>
            <a:ext cx="4000528" cy="3000396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IMG_20150403_1028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3000372"/>
            <a:ext cx="4095747" cy="3071810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Рисование на манке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MG_20150403_15431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786" y="1142984"/>
            <a:ext cx="3071834" cy="2545234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IMG_20150403_15443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500562" y="1214422"/>
            <a:ext cx="3164920" cy="2571768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 descr="IMG_20150403_15484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85786" y="3929066"/>
            <a:ext cx="3098931" cy="242889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IMG_20150403_154537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00562" y="4000504"/>
            <a:ext cx="3143272" cy="2428892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Функциональные застежки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IMG_20150402_0904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142984"/>
            <a:ext cx="3214710" cy="2411033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IMG_20150402_090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4876" y="3000372"/>
            <a:ext cx="3809995" cy="2857496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  <p:pic>
        <p:nvPicPr>
          <p:cNvPr id="5" name="Рисунок 4" descr="IMG_20150407_1719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071538" y="3786190"/>
            <a:ext cx="3125387" cy="2500330"/>
          </a:xfrm>
          <a:prstGeom prst="snip2DiagRect">
            <a:avLst/>
          </a:prstGeom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</Template>
  <TotalTime>69</TotalTime>
  <Words>78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</vt:lpstr>
      <vt:lpstr>Развитие мелкой моторики у детей дошкольного  возраста</vt:lpstr>
      <vt:lpstr>Слайд 2</vt:lpstr>
      <vt:lpstr>Составление фигур из счетных палочек</vt:lpstr>
      <vt:lpstr>Игры с палочками Х. Кюизенера</vt:lpstr>
      <vt:lpstr>Слайд 5</vt:lpstr>
      <vt:lpstr>Шнуровка</vt:lpstr>
      <vt:lpstr>Пазлы</vt:lpstr>
      <vt:lpstr>Рисование на манке</vt:lpstr>
      <vt:lpstr>Функциональные застежки</vt:lpstr>
      <vt:lpstr>Игры с природным материалом</vt:lpstr>
      <vt:lpstr>Пальчиковая гимнастика</vt:lpstr>
      <vt:lpstr>Мозаика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мелкой моторики у детей дошкольного  возраста</dc:title>
  <dc:creator>Аня</dc:creator>
  <cp:lastModifiedBy>Аня</cp:lastModifiedBy>
  <cp:revision>11</cp:revision>
  <dcterms:created xsi:type="dcterms:W3CDTF">2015-04-05T13:45:00Z</dcterms:created>
  <dcterms:modified xsi:type="dcterms:W3CDTF">2015-04-19T10:00:07Z</dcterms:modified>
</cp:coreProperties>
</file>