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81" r:id="rId4"/>
    <p:sldId id="282" r:id="rId5"/>
    <p:sldId id="28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5" r:id="rId16"/>
    <p:sldId id="276" r:id="rId17"/>
    <p:sldId id="277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08050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60800"/>
            <a:ext cx="6400800" cy="23050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735FD2-2A0A-4103-A78C-2F4864DE8F5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>
        <p:tmplLst>
          <p:tmpl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E5600-27E0-4F3A-AA0D-C4C59F3BAD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320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C84CD-743F-4E8D-AA56-E9183EFC65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907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6937AA-D58E-4897-9D0D-E7CA3877D2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69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7DD43E-8DF8-4000-8318-39BA5081D0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988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DFF19-BD9F-4BA7-A11A-E41961CBBF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883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EE195-17DF-481A-BF26-8C8B089FA5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05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FF89-0A14-45BF-828C-6E50ECF87C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92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B6E87-48EF-49A2-92B4-38402476F6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55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8BA91-B246-48C7-9B10-2F1841BB34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584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AC053-65D9-403D-9163-93E6AB599A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08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A4CD6-675A-4D29-9D7E-B118FEB15C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054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F6F4C-7CF6-4346-B485-A9315F6F9C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788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A0000"/>
            </a:gs>
            <a:gs pos="50000">
              <a:srgbClr val="800000"/>
            </a:gs>
            <a:gs pos="100000">
              <a:srgbClr val="6A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ACA6FE-4A1B-48A2-86FB-886B07106E9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24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2000">
          <a:solidFill>
            <a:srgbClr val="FFFF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>
          <a:solidFill>
            <a:srgbClr val="FFFF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.beta.rian.ru/images/11142/16/111421629.jpg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i="1" dirty="0"/>
              <a:t>Спортивный праздник</a:t>
            </a:r>
            <a:br>
              <a:rPr lang="ru-RU" altLang="ru-RU" sz="2800" i="1" dirty="0"/>
            </a:br>
            <a:r>
              <a:rPr lang="ru-RU" altLang="ru-RU" sz="2800" i="1" dirty="0"/>
              <a:t>посвящённый памяти</a:t>
            </a:r>
            <a:br>
              <a:rPr lang="ru-RU" altLang="ru-RU" sz="2800" i="1" dirty="0"/>
            </a:br>
            <a:r>
              <a:rPr lang="ru-RU" altLang="ru-RU" sz="2800" i="1" dirty="0" smtClean="0"/>
              <a:t>спортсменам- фронтовикам</a:t>
            </a:r>
            <a:endParaRPr lang="ru-RU" altLang="ru-RU" sz="2800" i="1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700213"/>
            <a:ext cx="7632700" cy="2185987"/>
          </a:xfrm>
        </p:spPr>
        <p:txBody>
          <a:bodyPr/>
          <a:lstStyle/>
          <a:p>
            <a:r>
              <a:rPr lang="ru-RU" altLang="ru-RU" sz="4800" b="1"/>
              <a:t>« Игры доброй воли»</a:t>
            </a:r>
          </a:p>
        </p:txBody>
      </p:sp>
      <p:pic>
        <p:nvPicPr>
          <p:cNvPr id="4106" name="Picture 10" descr="vvo2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2852738"/>
            <a:ext cx="6553200" cy="3740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kerch-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404813"/>
            <a:ext cx="5265738" cy="64531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IMG_2466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88913"/>
            <a:ext cx="5270500" cy="66690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9943" name="Picture 7" descr="ssRed_army_9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6100" y="1557338"/>
            <a:ext cx="4476750" cy="48958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4" name="Picture 8" descr="Medvedev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628775"/>
            <a:ext cx="3392487" cy="48958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9843449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04813"/>
            <a:ext cx="8027987" cy="60118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336285_90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836613"/>
            <a:ext cx="8229600" cy="47180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main10385526_994489eb56d9cac2cfd4c0dbedebf06d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333375"/>
            <a:ext cx="8316912" cy="62309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5" descr="79942499_1320971538_1775158084_104425_jp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260350"/>
            <a:ext cx="6697663" cy="62420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5" name="Picture 5" descr="tZWI2OD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765175"/>
            <a:ext cx="7810500" cy="52562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5229225"/>
            <a:ext cx="8229600" cy="1143000"/>
          </a:xfrm>
        </p:spPr>
        <p:txBody>
          <a:bodyPr/>
          <a:lstStyle/>
          <a:p>
            <a:r>
              <a:rPr lang="ru-RU" altLang="ru-RU" sz="2800" b="1"/>
              <a:t>Мир нужен детям!</a:t>
            </a:r>
            <a:br>
              <a:rPr lang="ru-RU" altLang="ru-RU" sz="2800" b="1"/>
            </a:br>
            <a:r>
              <a:rPr lang="ru-RU" altLang="ru-RU" sz="2800" b="1"/>
              <a:t>Мир нужен взрослым!</a:t>
            </a:r>
            <a:br>
              <a:rPr lang="ru-RU" altLang="ru-RU" sz="2800" b="1"/>
            </a:br>
            <a:r>
              <a:rPr lang="ru-RU" altLang="ru-RU" sz="2800" b="1"/>
              <a:t>Мир нужен всем!</a:t>
            </a:r>
          </a:p>
        </p:txBody>
      </p:sp>
      <p:pic>
        <p:nvPicPr>
          <p:cNvPr id="69638" name="Picture 6" descr="WQtZDU3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404813"/>
            <a:ext cx="6034088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</a:t>
            </a:r>
            <a:r>
              <a:rPr lang="ru-RU" dirty="0" err="1" smtClean="0"/>
              <a:t>пдготовила</a:t>
            </a:r>
            <a:r>
              <a:rPr lang="ru-RU" dirty="0" smtClean="0"/>
              <a:t> инструктор по физической культуре МБДОУ№22 «Мир детства»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</a:t>
            </a:r>
            <a:r>
              <a:rPr lang="ru-RU" dirty="0" err="1" smtClean="0"/>
              <a:t>Крапивенцева</a:t>
            </a:r>
            <a:r>
              <a:rPr lang="ru-RU" dirty="0" smtClean="0"/>
              <a:t> Я.В.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6309320"/>
            <a:ext cx="87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Тула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4" descr="5663ed800ae031c1756a61dbd4d17342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8675688" cy="6102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 descr="Картинка 37 из 1879">
            <a:hlinkClick r:id="rId2"/>
          </p:cNvPr>
          <p:cNvPicPr>
            <a:picLocks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15888"/>
            <a:ext cx="7885112" cy="6384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5" name="Рисунок 1"/>
          <p:cNvPicPr>
            <a:picLocks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549275"/>
            <a:ext cx="8569325" cy="5541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 descr="w400d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188913"/>
            <a:ext cx="4914900" cy="6524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5229225"/>
            <a:ext cx="8229600" cy="1143000"/>
          </a:xfrm>
        </p:spPr>
        <p:txBody>
          <a:bodyPr/>
          <a:lstStyle/>
          <a:p>
            <a:r>
              <a:rPr lang="ru-RU" altLang="ru-RU"/>
              <a:t>Любовь Кулакова – </a:t>
            </a:r>
            <a:r>
              <a:rPr lang="ru-RU" altLang="ru-RU" sz="2400"/>
              <a:t>мастер спорта по лыжам, </a:t>
            </a:r>
            <a:br>
              <a:rPr lang="ru-RU" altLang="ru-RU" sz="2400"/>
            </a:br>
            <a:r>
              <a:rPr lang="ru-RU" altLang="ru-RU" sz="2400"/>
              <a:t>погибла смертью храбрых под Смоленском.</a:t>
            </a:r>
          </a:p>
        </p:txBody>
      </p:sp>
      <p:pic>
        <p:nvPicPr>
          <p:cNvPr id="25607" name="Picture 7" descr="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052513"/>
            <a:ext cx="3160713" cy="38877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8" name="Picture 8" descr="lyubovy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8" y="1052513"/>
            <a:ext cx="4392612" cy="39147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5157788"/>
            <a:ext cx="8229600" cy="1143000"/>
          </a:xfrm>
        </p:spPr>
        <p:txBody>
          <a:bodyPr/>
          <a:lstStyle/>
          <a:p>
            <a:r>
              <a:rPr lang="ru-RU" altLang="ru-RU" sz="2800"/>
              <a:t>Борис Галушкин – </a:t>
            </a:r>
            <a:r>
              <a:rPr lang="ru-RU" altLang="ru-RU" sz="2000"/>
              <a:t>студент Центрального института физкультуры, Герой Советского Союза, погиб в боях под Минском.</a:t>
            </a:r>
          </a:p>
        </p:txBody>
      </p:sp>
      <p:pic>
        <p:nvPicPr>
          <p:cNvPr id="27654" name="Picture 6" descr="62638186_Galushkin_BorisLvovic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333375"/>
            <a:ext cx="3194050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5084763"/>
            <a:ext cx="8229600" cy="1143000"/>
          </a:xfrm>
        </p:spPr>
        <p:txBody>
          <a:bodyPr/>
          <a:lstStyle/>
          <a:p>
            <a:r>
              <a:rPr lang="ru-RU" altLang="ru-RU" sz="2800"/>
              <a:t>Григорий Пыльнов -</a:t>
            </a:r>
            <a:r>
              <a:rPr lang="ru-RU" altLang="ru-RU" sz="2000"/>
              <a:t>Заслуженный мастер спорта СССР, неоднократный чемпион страны по борьбе . В начале Великой Отечественной войны призван  в ряды Отдельной мотострелковой бригады особого назначения НКВД,погиб при выполнении боевого задания в тылу противника.</a:t>
            </a:r>
          </a:p>
        </p:txBody>
      </p:sp>
      <p:pic>
        <p:nvPicPr>
          <p:cNvPr id="297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333375"/>
            <a:ext cx="3457575" cy="45259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рис1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333375"/>
            <a:ext cx="5359400" cy="63087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neuroka.ru_t_0044">
  <a:themeElements>
    <a:clrScheme name="vneuroka.ru_t_0044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FFFFFF"/>
      </a:accent2>
      <a:accent3>
        <a:srgbClr val="FFFFFF"/>
      </a:accent3>
      <a:accent4>
        <a:srgbClr val="000000"/>
      </a:accent4>
      <a:accent5>
        <a:srgbClr val="DAEDEF"/>
      </a:accent5>
      <a:accent6>
        <a:srgbClr val="E7E7E7"/>
      </a:accent6>
      <a:hlink>
        <a:srgbClr val="FFFF99"/>
      </a:hlink>
      <a:folHlink>
        <a:srgbClr val="FFFFFF"/>
      </a:folHlink>
    </a:clrScheme>
    <a:fontScheme name="vneuroka.ru_t_004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neuroka.ru_t_004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neuroka.ru_t_0044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E7E7E7"/>
        </a:accent6>
        <a:hlink>
          <a:srgbClr val="FFFF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neuroka.ru_t_0044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E7E7E7"/>
        </a:accent6>
        <a:hlink>
          <a:srgbClr val="FFFF99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93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Wingdings</vt:lpstr>
      <vt:lpstr>vneuroka.ru_t_0044</vt:lpstr>
      <vt:lpstr>Спортивный праздник посвящённый памяти спортсменам- фронтовикам</vt:lpstr>
      <vt:lpstr>Презентация PowerPoint</vt:lpstr>
      <vt:lpstr>Презентация PowerPoint</vt:lpstr>
      <vt:lpstr>Презентация PowerPoint</vt:lpstr>
      <vt:lpstr>Презентация PowerPoint</vt:lpstr>
      <vt:lpstr>Любовь Кулакова – мастер спорта по лыжам,  погибла смертью храбрых под Смоленском.</vt:lpstr>
      <vt:lpstr>Борис Галушкин – студент Центрального института физкультуры, Герой Советского Союза, погиб в боях под Минском.</vt:lpstr>
      <vt:lpstr>Григорий Пыльнов -Заслуженный мастер спорта СССР, неоднократный чемпион страны по борьбе . В начале Великой Отечественной войны призван  в ряды Отдельной мотострелковой бригады особого назначения НКВД,погиб при выполнении боевого задания в тылу противника.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Мир нужен детям! Мир нужен взрослым! Мир нужен всем!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WiZaRd</dc:creator>
  <cp:lastModifiedBy>User</cp:lastModifiedBy>
  <cp:revision>17</cp:revision>
  <dcterms:created xsi:type="dcterms:W3CDTF">2014-05-20T07:38:59Z</dcterms:created>
  <dcterms:modified xsi:type="dcterms:W3CDTF">2015-04-19T14:58:45Z</dcterms:modified>
</cp:coreProperties>
</file>