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5AF19-11D8-49D4-97B6-D4D2378A5117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D1C5-0D03-414E-B002-9DDAD662E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5AF19-11D8-49D4-97B6-D4D2378A5117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D1C5-0D03-414E-B002-9DDAD662E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5AF19-11D8-49D4-97B6-D4D2378A5117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D1C5-0D03-414E-B002-9DDAD662E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5AF19-11D8-49D4-97B6-D4D2378A5117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D1C5-0D03-414E-B002-9DDAD662E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5AF19-11D8-49D4-97B6-D4D2378A5117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D1C5-0D03-414E-B002-9DDAD662E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5AF19-11D8-49D4-97B6-D4D2378A5117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D1C5-0D03-414E-B002-9DDAD662E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5AF19-11D8-49D4-97B6-D4D2378A5117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D1C5-0D03-414E-B002-9DDAD662E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5AF19-11D8-49D4-97B6-D4D2378A5117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D1C5-0D03-414E-B002-9DDAD662E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5AF19-11D8-49D4-97B6-D4D2378A5117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D1C5-0D03-414E-B002-9DDAD662E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5AF19-11D8-49D4-97B6-D4D2378A5117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D1C5-0D03-414E-B002-9DDAD662E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5AF19-11D8-49D4-97B6-D4D2378A5117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7D1C5-0D03-414E-B002-9DDAD662E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5AF19-11D8-49D4-97B6-D4D2378A5117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7D1C5-0D03-414E-B002-9DDAD662E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22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MoH\Downloads\фото объектов\Pavel_Fedotov_-_Сватовство_майора_-_Google_Art_Projec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556313" cy="19830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3357563" y="115888"/>
            <a:ext cx="51641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ru-RU" dirty="0" smtClean="0">
                <a:latin typeface="Arial" charset="0"/>
              </a:rPr>
              <a:t>1. Какое </a:t>
            </a:r>
            <a:r>
              <a:rPr lang="ru-RU" dirty="0">
                <a:latin typeface="Arial" charset="0"/>
              </a:rPr>
              <a:t>из произведений, представленных ниже, было создано тем же автором, что и данное произведение?</a:t>
            </a:r>
          </a:p>
        </p:txBody>
      </p:sp>
      <p:pic>
        <p:nvPicPr>
          <p:cNvPr id="5124" name="Picture 2" descr="C:\Users\DeMoH\Downloads\фото объектов\10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1100138"/>
            <a:ext cx="2581275" cy="304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3" descr="C:\Users\DeMoH\Downloads\фото объектов\208339_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1108075"/>
            <a:ext cx="3325813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4" descr="C:\Users\DeMoH\Downloads\фото объектов\image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00213" y="4652963"/>
            <a:ext cx="4014787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5" descr="C:\Users\DeMoH\Downloads\фото объектов\221-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70675" y="3933825"/>
            <a:ext cx="2185988" cy="28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TextBox 7"/>
          <p:cNvSpPr txBox="1">
            <a:spLocks noChangeArrowheads="1"/>
          </p:cNvSpPr>
          <p:nvPr/>
        </p:nvSpPr>
        <p:spPr bwMode="auto">
          <a:xfrm>
            <a:off x="2530475" y="3771900"/>
            <a:ext cx="312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1</a:t>
            </a:r>
          </a:p>
        </p:txBody>
      </p:sp>
      <p:sp>
        <p:nvSpPr>
          <p:cNvPr id="5129" name="TextBox 8"/>
          <p:cNvSpPr txBox="1">
            <a:spLocks noChangeArrowheads="1"/>
          </p:cNvSpPr>
          <p:nvPr/>
        </p:nvSpPr>
        <p:spPr bwMode="auto">
          <a:xfrm>
            <a:off x="1387475" y="6148388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3</a:t>
            </a:r>
          </a:p>
        </p:txBody>
      </p:sp>
      <p:sp>
        <p:nvSpPr>
          <p:cNvPr id="5130" name="TextBox 9"/>
          <p:cNvSpPr txBox="1">
            <a:spLocks noChangeArrowheads="1"/>
          </p:cNvSpPr>
          <p:nvPr/>
        </p:nvSpPr>
        <p:spPr bwMode="auto">
          <a:xfrm>
            <a:off x="6356350" y="6354763"/>
            <a:ext cx="31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4</a:t>
            </a:r>
          </a:p>
        </p:txBody>
      </p:sp>
      <p:sp>
        <p:nvSpPr>
          <p:cNvPr id="5131" name="TextBox 10"/>
          <p:cNvSpPr txBox="1">
            <a:spLocks noChangeArrowheads="1"/>
          </p:cNvSpPr>
          <p:nvPr/>
        </p:nvSpPr>
        <p:spPr bwMode="auto">
          <a:xfrm>
            <a:off x="5368925" y="3273425"/>
            <a:ext cx="314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Box 2"/>
          <p:cNvSpPr txBox="1">
            <a:spLocks noChangeArrowheads="1"/>
          </p:cNvSpPr>
          <p:nvPr/>
        </p:nvSpPr>
        <p:spPr bwMode="auto">
          <a:xfrm>
            <a:off x="3070225" y="188913"/>
            <a:ext cx="5965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ru-RU" dirty="0">
                <a:latin typeface="Arial" charset="0"/>
              </a:rPr>
              <a:t>2</a:t>
            </a:r>
            <a:r>
              <a:rPr lang="ru-RU" dirty="0" smtClean="0">
                <a:latin typeface="Arial" charset="0"/>
              </a:rPr>
              <a:t>. </a:t>
            </a:r>
            <a:r>
              <a:rPr lang="ru-RU" dirty="0">
                <a:latin typeface="Arial" charset="0"/>
              </a:rPr>
              <a:t>Во время правления какого императора (императрицы)  было создано данное произведение?</a:t>
            </a:r>
          </a:p>
        </p:txBody>
      </p:sp>
      <p:pic>
        <p:nvPicPr>
          <p:cNvPr id="44035" name="Picture 2" descr="C:\Users\DeMoH\Downloads\фото объектов\medium_RackMultipart20121216-15743-1uhmu22-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2488" y="981075"/>
            <a:ext cx="218757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9862"/>
            <a:ext cx="2963340" cy="19442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44037" name="Picture 3" descr="C:\Users\DeMoH\Downloads\фото объектов\37275641_image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5" y="981075"/>
            <a:ext cx="2232025" cy="279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4" descr="C:\Users\DeMoH\Downloads\фото объектов\Aleksandr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06775" y="3933825"/>
            <a:ext cx="2049463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5" descr="C:\Users\DeMoH\Downloads\фото объектов\98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3813" y="3844925"/>
            <a:ext cx="202247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0" name="TextBox 8"/>
          <p:cNvSpPr txBox="1">
            <a:spLocks noChangeArrowheads="1"/>
          </p:cNvSpPr>
          <p:nvPr/>
        </p:nvSpPr>
        <p:spPr bwMode="auto">
          <a:xfrm>
            <a:off x="6076950" y="3406775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2</a:t>
            </a:r>
          </a:p>
        </p:txBody>
      </p:sp>
      <p:sp>
        <p:nvSpPr>
          <p:cNvPr id="44041" name="TextBox 9"/>
          <p:cNvSpPr txBox="1">
            <a:spLocks noChangeArrowheads="1"/>
          </p:cNvSpPr>
          <p:nvPr/>
        </p:nvSpPr>
        <p:spPr bwMode="auto">
          <a:xfrm>
            <a:off x="3087688" y="3425825"/>
            <a:ext cx="312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1</a:t>
            </a:r>
          </a:p>
        </p:txBody>
      </p:sp>
      <p:sp>
        <p:nvSpPr>
          <p:cNvPr id="44042" name="TextBox 10"/>
          <p:cNvSpPr txBox="1">
            <a:spLocks noChangeArrowheads="1"/>
          </p:cNvSpPr>
          <p:nvPr/>
        </p:nvSpPr>
        <p:spPr bwMode="auto">
          <a:xfrm>
            <a:off x="3094038" y="634365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3</a:t>
            </a:r>
          </a:p>
        </p:txBody>
      </p:sp>
      <p:sp>
        <p:nvSpPr>
          <p:cNvPr id="44043" name="TextBox 11"/>
          <p:cNvSpPr txBox="1">
            <a:spLocks noChangeArrowheads="1"/>
          </p:cNvSpPr>
          <p:nvPr/>
        </p:nvSpPr>
        <p:spPr bwMode="auto">
          <a:xfrm>
            <a:off x="6059488" y="6359525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890540" cy="25202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52227" name="TextBox 1"/>
          <p:cNvSpPr txBox="1">
            <a:spLocks noChangeArrowheads="1"/>
          </p:cNvSpPr>
          <p:nvPr/>
        </p:nvSpPr>
        <p:spPr bwMode="auto">
          <a:xfrm>
            <a:off x="2555875" y="136525"/>
            <a:ext cx="58324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ru-RU" sz="2000" dirty="0" smtClean="0">
                <a:latin typeface="Arial" charset="0"/>
              </a:rPr>
              <a:t>3</a:t>
            </a:r>
            <a:r>
              <a:rPr lang="ru-RU" sz="2000" dirty="0">
                <a:latin typeface="Arial" charset="0"/>
              </a:rPr>
              <a:t>. Какое из зданий, представленных ниже, было построено в том же стиле, что и данное здание?</a:t>
            </a:r>
          </a:p>
        </p:txBody>
      </p:sp>
      <p:pic>
        <p:nvPicPr>
          <p:cNvPr id="52228" name="Picture 5" descr="C:\Users\DeMoH\Downloads\фото объектов\wpapers_ru_Храм-Христа-Спасителя-(Москва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613" y="3468688"/>
            <a:ext cx="2906712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5" descr="C:\Users\DeMoH\Downloads\фото объектов\ark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90900" y="1184275"/>
            <a:ext cx="3013075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4" descr="C:\Users\DeMoH\Downloads\фото объектов\10-24.jpg"/>
          <p:cNvPicPr>
            <a:picLocks noChangeAspect="1" noChangeArrowheads="1"/>
          </p:cNvPicPr>
          <p:nvPr/>
        </p:nvPicPr>
        <p:blipFill>
          <a:blip r:embed="rId5" cstate="print"/>
          <a:srcRect l="19281" r="20029" b="17409"/>
          <a:stretch>
            <a:fillRect/>
          </a:stretch>
        </p:blipFill>
        <p:spPr bwMode="auto">
          <a:xfrm>
            <a:off x="4067175" y="3457575"/>
            <a:ext cx="166052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1" name="Picture 2" descr="C:\Users\DeMoH\Downloads\фото объектов\picturecontent-pid-2a8d3-et-96355b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788" y="3468688"/>
            <a:ext cx="2786062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2" name="TextBox 7"/>
          <p:cNvSpPr txBox="1">
            <a:spLocks noChangeArrowheads="1"/>
          </p:cNvSpPr>
          <p:nvPr/>
        </p:nvSpPr>
        <p:spPr bwMode="auto">
          <a:xfrm>
            <a:off x="146050" y="5476875"/>
            <a:ext cx="312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1</a:t>
            </a:r>
          </a:p>
        </p:txBody>
      </p:sp>
      <p:sp>
        <p:nvSpPr>
          <p:cNvPr id="52233" name="TextBox 8"/>
          <p:cNvSpPr txBox="1">
            <a:spLocks noChangeArrowheads="1"/>
          </p:cNvSpPr>
          <p:nvPr/>
        </p:nvSpPr>
        <p:spPr bwMode="auto">
          <a:xfrm>
            <a:off x="3754438" y="646271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3</a:t>
            </a:r>
          </a:p>
        </p:txBody>
      </p:sp>
      <p:sp>
        <p:nvSpPr>
          <p:cNvPr id="52234" name="TextBox 9"/>
          <p:cNvSpPr txBox="1">
            <a:spLocks noChangeArrowheads="1"/>
          </p:cNvSpPr>
          <p:nvPr/>
        </p:nvSpPr>
        <p:spPr bwMode="auto">
          <a:xfrm>
            <a:off x="3078163" y="2962275"/>
            <a:ext cx="312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2</a:t>
            </a:r>
          </a:p>
        </p:txBody>
      </p:sp>
      <p:sp>
        <p:nvSpPr>
          <p:cNvPr id="52235" name="TextBox 10"/>
          <p:cNvSpPr txBox="1">
            <a:spLocks noChangeArrowheads="1"/>
          </p:cNvSpPr>
          <p:nvPr/>
        </p:nvSpPr>
        <p:spPr bwMode="auto">
          <a:xfrm>
            <a:off x="5988050" y="5661025"/>
            <a:ext cx="312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MoH\Downloads\фото объектов\page.ph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843693" cy="26642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2" descr="C:\Users\DeMoH\Downloads\фото объектов\medium_RackMultipart20121216-15743-1uhmu22-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9338" y="795338"/>
            <a:ext cx="228123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 descr="C:\Users\DeMoH\Downloads\фото объектов\0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63863" y="869950"/>
            <a:ext cx="2117725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 descr="C:\Users\DeMoH\Downloads\фото объектов\pol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27738" y="3817938"/>
            <a:ext cx="23876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4" descr="C:\Users\DeMoH\Downloads\фото объектов\280px-Paul_i_russi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94000" y="3856038"/>
            <a:ext cx="2287588" cy="287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Box 7"/>
          <p:cNvSpPr txBox="1">
            <a:spLocks noChangeArrowheads="1"/>
          </p:cNvSpPr>
          <p:nvPr/>
        </p:nvSpPr>
        <p:spPr bwMode="auto">
          <a:xfrm>
            <a:off x="5870575" y="337820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2</a:t>
            </a:r>
          </a:p>
        </p:txBody>
      </p:sp>
      <p:sp>
        <p:nvSpPr>
          <p:cNvPr id="23560" name="TextBox 8"/>
          <p:cNvSpPr txBox="1">
            <a:spLocks noChangeArrowheads="1"/>
          </p:cNvSpPr>
          <p:nvPr/>
        </p:nvSpPr>
        <p:spPr bwMode="auto">
          <a:xfrm>
            <a:off x="2690813" y="3381375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1</a:t>
            </a:r>
          </a:p>
        </p:txBody>
      </p:sp>
      <p:sp>
        <p:nvSpPr>
          <p:cNvPr id="23561" name="TextBox 9"/>
          <p:cNvSpPr txBox="1">
            <a:spLocks noChangeArrowheads="1"/>
          </p:cNvSpPr>
          <p:nvPr/>
        </p:nvSpPr>
        <p:spPr bwMode="auto">
          <a:xfrm>
            <a:off x="2533650" y="6353175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3</a:t>
            </a:r>
          </a:p>
        </p:txBody>
      </p:sp>
      <p:sp>
        <p:nvSpPr>
          <p:cNvPr id="23562" name="TextBox 10"/>
          <p:cNvSpPr txBox="1">
            <a:spLocks noChangeArrowheads="1"/>
          </p:cNvSpPr>
          <p:nvPr/>
        </p:nvSpPr>
        <p:spPr bwMode="auto">
          <a:xfrm>
            <a:off x="5770563" y="640080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4</a:t>
            </a:r>
          </a:p>
        </p:txBody>
      </p:sp>
      <p:sp>
        <p:nvSpPr>
          <p:cNvPr id="23563" name="TextBox 11"/>
          <p:cNvSpPr txBox="1">
            <a:spLocks noChangeArrowheads="1"/>
          </p:cNvSpPr>
          <p:nvPr/>
        </p:nvSpPr>
        <p:spPr bwMode="auto">
          <a:xfrm>
            <a:off x="2555875" y="146050"/>
            <a:ext cx="65881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dirty="0">
                <a:latin typeface="Arial" charset="0"/>
              </a:rPr>
              <a:t>4</a:t>
            </a:r>
            <a:r>
              <a:rPr lang="en-US" dirty="0" smtClean="0">
                <a:latin typeface="Arial" charset="0"/>
              </a:rPr>
              <a:t>. </a:t>
            </a:r>
            <a:r>
              <a:rPr lang="ru-RU" dirty="0">
                <a:latin typeface="Arial" charset="0"/>
              </a:rPr>
              <a:t>Кто из</a:t>
            </a:r>
            <a:r>
              <a:rPr lang="en-US" dirty="0">
                <a:latin typeface="Arial" charset="0"/>
              </a:rPr>
              <a:t> </a:t>
            </a:r>
            <a:r>
              <a:rPr lang="ru-RU" dirty="0">
                <a:latin typeface="Arial" charset="0"/>
              </a:rPr>
              <a:t>исторических личностей, представленных ниже, был современником данного исторического деятеля?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eMoH\Downloads\фото объектов\Lomonosovportrai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79674"/>
            <a:ext cx="2088232" cy="28504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603" name="Picture 2" descr="C:\Users\DeMoH\Downloads\фото объектов\F_volk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955675"/>
            <a:ext cx="2457450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2" descr="C:\Users\DeMoH\Downloads\фото объектов\medium_RackMultipart20121216-15743-1uhmu22-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981075"/>
            <a:ext cx="2303462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2" descr="C:\Users\DeMoH\Downloads\фото объектов\kut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9625" y="3860800"/>
            <a:ext cx="2106613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4" descr="C:\Users\DeMoH\Downloads\фото объектов\280px-Paul_i_russi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64038" y="3962400"/>
            <a:ext cx="2287587" cy="287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TextBox 7"/>
          <p:cNvSpPr txBox="1">
            <a:spLocks noChangeArrowheads="1"/>
          </p:cNvSpPr>
          <p:nvPr/>
        </p:nvSpPr>
        <p:spPr bwMode="auto">
          <a:xfrm>
            <a:off x="2555875" y="146050"/>
            <a:ext cx="65881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dirty="0" smtClean="0">
                <a:latin typeface="Arial" charset="0"/>
              </a:rPr>
              <a:t>5</a:t>
            </a:r>
            <a:r>
              <a:rPr lang="en-US" dirty="0" smtClean="0">
                <a:latin typeface="Arial" charset="0"/>
              </a:rPr>
              <a:t>. </a:t>
            </a:r>
            <a:r>
              <a:rPr lang="ru-RU" dirty="0">
                <a:latin typeface="Arial" charset="0"/>
              </a:rPr>
              <a:t>Кто из</a:t>
            </a:r>
            <a:r>
              <a:rPr lang="en-US" dirty="0">
                <a:latin typeface="Arial" charset="0"/>
              </a:rPr>
              <a:t> </a:t>
            </a:r>
            <a:r>
              <a:rPr lang="ru-RU" dirty="0">
                <a:latin typeface="Arial" charset="0"/>
              </a:rPr>
              <a:t>исторических личностей, представленных ниже, был современником данного исторического деятеля?</a:t>
            </a:r>
          </a:p>
        </p:txBody>
      </p:sp>
      <p:sp>
        <p:nvSpPr>
          <p:cNvPr id="25608" name="TextBox 8"/>
          <p:cNvSpPr txBox="1">
            <a:spLocks noChangeArrowheads="1"/>
          </p:cNvSpPr>
          <p:nvPr/>
        </p:nvSpPr>
        <p:spPr bwMode="auto">
          <a:xfrm>
            <a:off x="2616200" y="3481388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2</a:t>
            </a:r>
          </a:p>
        </p:txBody>
      </p:sp>
      <p:sp>
        <p:nvSpPr>
          <p:cNvPr id="25609" name="TextBox 9"/>
          <p:cNvSpPr txBox="1">
            <a:spLocks noChangeArrowheads="1"/>
          </p:cNvSpPr>
          <p:nvPr/>
        </p:nvSpPr>
        <p:spPr bwMode="auto">
          <a:xfrm>
            <a:off x="496888" y="6362700"/>
            <a:ext cx="312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1</a:t>
            </a:r>
          </a:p>
        </p:txBody>
      </p:sp>
      <p:sp>
        <p:nvSpPr>
          <p:cNvPr id="25610" name="TextBox 10"/>
          <p:cNvSpPr txBox="1">
            <a:spLocks noChangeArrowheads="1"/>
          </p:cNvSpPr>
          <p:nvPr/>
        </p:nvSpPr>
        <p:spPr bwMode="auto">
          <a:xfrm>
            <a:off x="4067175" y="6467475"/>
            <a:ext cx="314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3</a:t>
            </a:r>
          </a:p>
        </p:txBody>
      </p:sp>
      <p:sp>
        <p:nvSpPr>
          <p:cNvPr id="25611" name="TextBox 11"/>
          <p:cNvSpPr txBox="1">
            <a:spLocks noChangeArrowheads="1"/>
          </p:cNvSpPr>
          <p:nvPr/>
        </p:nvSpPr>
        <p:spPr bwMode="auto">
          <a:xfrm>
            <a:off x="6130925" y="3533775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108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кабинет 35</dc:creator>
  <cp:lastModifiedBy>комп</cp:lastModifiedBy>
  <cp:revision>5</cp:revision>
  <dcterms:created xsi:type="dcterms:W3CDTF">2013-04-19T09:15:21Z</dcterms:created>
  <dcterms:modified xsi:type="dcterms:W3CDTF">2015-04-19T14:01:23Z</dcterms:modified>
</cp:coreProperties>
</file>