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62B48-1494-40B5-9DD6-5A1400348536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62B48-1494-40B5-9DD6-5A1400348536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C1603-96F3-464D-A8D9-54D53AEB53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i="1" u="sng" dirty="0" smtClean="0"/>
              <a:t>Module 1</a:t>
            </a:r>
            <a:r>
              <a:rPr lang="en-US" sz="4800" b="1" i="1" dirty="0" smtClean="0"/>
              <a:t/>
            </a:r>
            <a:br>
              <a:rPr lang="en-US" sz="4800" b="1" i="1" dirty="0" smtClean="0"/>
            </a:br>
            <a:r>
              <a:rPr lang="en-US" sz="4800" b="1" dirty="0" smtClean="0"/>
              <a:t>Test 1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i="1" dirty="0" smtClean="0"/>
              <a:t>Good luck!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I. Match the words and translate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/>
              <a:t>1.</a:t>
            </a:r>
            <a:r>
              <a:rPr lang="en-US" i="1" dirty="0" smtClean="0"/>
              <a:t> </a:t>
            </a:r>
            <a:r>
              <a:rPr lang="en-US" dirty="0" smtClean="0"/>
              <a:t>   surf                               </a:t>
            </a:r>
            <a:r>
              <a:rPr lang="en-US" b="1" i="1" dirty="0" smtClean="0"/>
              <a:t>a.</a:t>
            </a:r>
            <a:r>
              <a:rPr lang="en-US" dirty="0" smtClean="0"/>
              <a:t>  about                     </a:t>
            </a:r>
          </a:p>
          <a:p>
            <a:pPr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   crazy                             </a:t>
            </a:r>
            <a:r>
              <a:rPr lang="en-US" b="1" i="1" dirty="0" smtClean="0"/>
              <a:t>b.  </a:t>
            </a:r>
            <a:r>
              <a:rPr lang="en-US" dirty="0"/>
              <a:t>a</a:t>
            </a:r>
            <a:r>
              <a:rPr lang="en-US" dirty="0" smtClean="0"/>
              <a:t> DVD</a:t>
            </a:r>
          </a:p>
          <a:p>
            <a:pPr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   crowded                       </a:t>
            </a:r>
            <a:r>
              <a:rPr lang="en-US" b="1" i="1" dirty="0" smtClean="0"/>
              <a:t>c.   </a:t>
            </a:r>
            <a:r>
              <a:rPr lang="en-US" dirty="0" smtClean="0"/>
              <a:t>traffic</a:t>
            </a: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   hang                              </a:t>
            </a:r>
            <a:r>
              <a:rPr lang="en-US" b="1" i="1" dirty="0" smtClean="0"/>
              <a:t>d.   </a:t>
            </a:r>
            <a:r>
              <a:rPr lang="en-US" dirty="0" smtClean="0"/>
              <a:t>after</a:t>
            </a: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   run                                 </a:t>
            </a:r>
            <a:r>
              <a:rPr lang="en-US" b="1" i="1" dirty="0" smtClean="0"/>
              <a:t>e.   </a:t>
            </a:r>
            <a:r>
              <a:rPr lang="en-US" dirty="0" smtClean="0"/>
              <a:t>transport</a:t>
            </a:r>
          </a:p>
          <a:p>
            <a:pPr>
              <a:buNone/>
            </a:pPr>
            <a:r>
              <a:rPr lang="en-US" b="1" i="1" dirty="0" smtClean="0"/>
              <a:t>6.</a:t>
            </a:r>
            <a:r>
              <a:rPr lang="en-US" dirty="0" smtClean="0"/>
              <a:t>    rent                                </a:t>
            </a:r>
            <a:r>
              <a:rPr lang="en-US" b="1" i="1" dirty="0" smtClean="0"/>
              <a:t>f.    </a:t>
            </a:r>
            <a:r>
              <a:rPr lang="en-US" dirty="0"/>
              <a:t>t</a:t>
            </a:r>
            <a:r>
              <a:rPr lang="en-US" dirty="0" smtClean="0"/>
              <a:t>he Net</a:t>
            </a: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7.</a:t>
            </a:r>
            <a:r>
              <a:rPr lang="en-US" dirty="0" smtClean="0"/>
              <a:t>    alarm                             </a:t>
            </a:r>
            <a:r>
              <a:rPr lang="en-US" b="1" i="1" dirty="0" smtClean="0"/>
              <a:t>g.   </a:t>
            </a:r>
            <a:r>
              <a:rPr lang="en-US" dirty="0" smtClean="0"/>
              <a:t>out</a:t>
            </a:r>
          </a:p>
          <a:p>
            <a:pPr>
              <a:buNone/>
            </a:pPr>
            <a:r>
              <a:rPr lang="en-US" b="1" i="1" dirty="0" smtClean="0"/>
              <a:t>8.</a:t>
            </a:r>
            <a:r>
              <a:rPr lang="en-US" dirty="0" smtClean="0"/>
              <a:t>    heavy                             </a:t>
            </a:r>
            <a:r>
              <a:rPr lang="en-US" b="1" i="1" dirty="0" smtClean="0"/>
              <a:t>h.   </a:t>
            </a:r>
            <a:r>
              <a:rPr lang="en-US" dirty="0" smtClean="0"/>
              <a:t>air</a:t>
            </a: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9.</a:t>
            </a:r>
            <a:r>
              <a:rPr lang="en-US" dirty="0" smtClean="0"/>
              <a:t>    public                             </a:t>
            </a:r>
            <a:r>
              <a:rPr lang="en-US" b="1" i="1" dirty="0" err="1" smtClean="0"/>
              <a:t>i</a:t>
            </a:r>
            <a:r>
              <a:rPr lang="en-US" b="1" i="1" dirty="0" smtClean="0"/>
              <a:t>.    </a:t>
            </a:r>
            <a:r>
              <a:rPr lang="en-US" dirty="0" smtClean="0"/>
              <a:t>streets</a:t>
            </a:r>
          </a:p>
          <a:p>
            <a:pPr>
              <a:buNone/>
            </a:pPr>
            <a:r>
              <a:rPr lang="en-US" b="1" i="1" dirty="0" smtClean="0"/>
              <a:t>10.</a:t>
            </a:r>
            <a:r>
              <a:rPr lang="en-US" dirty="0" smtClean="0"/>
              <a:t>  fresh                               </a:t>
            </a:r>
            <a:r>
              <a:rPr lang="en-US" b="1" i="1" dirty="0" smtClean="0"/>
              <a:t>j.    </a:t>
            </a:r>
            <a:r>
              <a:rPr lang="en-US" dirty="0" smtClean="0"/>
              <a:t>system</a:t>
            </a: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II. Fill in the correct words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688632"/>
          </a:xfrm>
        </p:spPr>
        <p:txBody>
          <a:bodyPr>
            <a:normAutofit fontScale="92500" lnSpcReduction="10000"/>
          </a:bodyPr>
          <a:lstStyle/>
          <a:p>
            <a:pPr marL="2417763" indent="-1970088">
              <a:buNone/>
              <a:tabLst>
                <a:tab pos="2417763" algn="l"/>
              </a:tabLst>
            </a:pPr>
            <a:r>
              <a:rPr lang="en-US" sz="3500" b="1" u="sng" dirty="0" smtClean="0"/>
              <a:t>     lead, isolated, convenient, from, peephole,                                                          homesick, close, chat</a:t>
            </a:r>
          </a:p>
          <a:p>
            <a:pPr marL="2692400" indent="-2428875">
              <a:buNone/>
            </a:pPr>
            <a:endParaRPr lang="en-US" sz="2800" b="1" u="sng" dirty="0" smtClean="0"/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1.</a:t>
            </a:r>
            <a:r>
              <a:rPr lang="en-US" dirty="0" smtClean="0"/>
              <a:t> A lot of people … an unhealthy lifestyle in cities.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2.</a:t>
            </a:r>
            <a:r>
              <a:rPr lang="en-US" dirty="0" smtClean="0"/>
              <a:t> When you miss home, you are … 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3.</a:t>
            </a:r>
            <a:r>
              <a:rPr lang="en-US" dirty="0" smtClean="0"/>
              <a:t> I like to … with my best friend.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4.</a:t>
            </a:r>
            <a:r>
              <a:rPr lang="en-US" dirty="0" smtClean="0"/>
              <a:t> He often feels … in the countryside.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5.</a:t>
            </a:r>
            <a:r>
              <a:rPr lang="en-US" dirty="0" smtClean="0"/>
              <a:t> Our house is next to the bus stop, which is very … 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6.</a:t>
            </a:r>
            <a:r>
              <a:rPr lang="en-US" dirty="0" smtClean="0"/>
              <a:t> There are so many activities to choose … 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7.</a:t>
            </a:r>
            <a:r>
              <a:rPr lang="en-US" dirty="0" smtClean="0"/>
              <a:t> Always look through the … before open the door.</a:t>
            </a:r>
          </a:p>
          <a:p>
            <a:pPr marL="447675" indent="-447675">
              <a:buNone/>
              <a:tabLst>
                <a:tab pos="447675" algn="l"/>
                <a:tab pos="720725" algn="l"/>
              </a:tabLst>
            </a:pPr>
            <a:r>
              <a:rPr lang="en-US" b="1" i="1" dirty="0" smtClean="0"/>
              <a:t>8.</a:t>
            </a:r>
            <a:r>
              <a:rPr lang="en-US" dirty="0" smtClean="0"/>
              <a:t> Everything is … at hand I big cities.</a:t>
            </a:r>
          </a:p>
          <a:p>
            <a:pPr marL="630238" indent="-366713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III. Choose the correct </a:t>
            </a:r>
            <a:r>
              <a:rPr lang="en-US" sz="3600" b="1" i="1" u="sng" dirty="0" smtClean="0"/>
              <a:t>phrasal verb</a:t>
            </a:r>
            <a:endParaRPr lang="ru-RU" sz="36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76664"/>
          </a:xfrm>
        </p:spPr>
        <p:txBody>
          <a:bodyPr/>
          <a:lstStyle/>
          <a:p>
            <a:pPr marL="1520825" indent="-1520825">
              <a:buNone/>
            </a:pPr>
            <a:r>
              <a:rPr lang="en-US" b="1" dirty="0" smtClean="0"/>
              <a:t>                    </a:t>
            </a:r>
            <a:r>
              <a:rPr lang="en-US" b="1" u="sng" dirty="0" smtClean="0"/>
              <a:t>run into, run after, run out of</a:t>
            </a:r>
          </a:p>
          <a:p>
            <a:pPr marL="1520825" indent="-1520825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Dan … Jo on his way home.</a:t>
            </a:r>
          </a:p>
          <a:p>
            <a:pPr marL="1520825" indent="-1520825">
              <a:buNone/>
            </a:pPr>
            <a:r>
              <a:rPr lang="en-US" b="1" i="1" dirty="0" smtClean="0"/>
              <a:t>2. </a:t>
            </a:r>
            <a:r>
              <a:rPr lang="en-US" dirty="0" smtClean="0"/>
              <a:t>We … tea, so we are going shopping.</a:t>
            </a:r>
          </a:p>
          <a:p>
            <a:pPr marL="1520825" indent="-1520825">
              <a:buNone/>
            </a:pPr>
            <a:r>
              <a:rPr lang="en-US" b="1" i="1" dirty="0" smtClean="0"/>
              <a:t>3. </a:t>
            </a:r>
            <a:r>
              <a:rPr lang="en-US" dirty="0" smtClean="0"/>
              <a:t>I tried to … the burglar, but he was faster.</a:t>
            </a:r>
          </a:p>
          <a:p>
            <a:pPr marL="1520825" indent="-1520825">
              <a:buNone/>
            </a:pPr>
            <a:r>
              <a:rPr lang="en-US" sz="3600" b="1" i="1" dirty="0" smtClean="0"/>
              <a:t> IV. Form adverbs and complete the sentences</a:t>
            </a:r>
          </a:p>
          <a:p>
            <a:pPr marL="357188" indent="-357188">
              <a:buNone/>
            </a:pPr>
            <a:r>
              <a:rPr lang="en-US" b="1" i="1" dirty="0" smtClean="0"/>
              <a:t>                              </a:t>
            </a:r>
            <a:r>
              <a:rPr lang="en-US" b="1" u="sng" dirty="0" smtClean="0"/>
              <a:t>safe, bad, proper</a:t>
            </a:r>
          </a:p>
          <a:p>
            <a:pPr marL="357188" indent="-357188">
              <a:buNone/>
            </a:pPr>
            <a:r>
              <a:rPr lang="en-US" b="1" i="1" dirty="0" smtClean="0"/>
              <a:t>1. </a:t>
            </a:r>
            <a:r>
              <a:rPr lang="en-US" dirty="0" smtClean="0"/>
              <a:t>I’m sorry I behaved so … yesterday.</a:t>
            </a:r>
          </a:p>
          <a:p>
            <a:pPr marL="357188" indent="-357188">
              <a:buNone/>
            </a:pPr>
            <a:r>
              <a:rPr lang="en-US" b="1" i="1" dirty="0" smtClean="0"/>
              <a:t>2. </a:t>
            </a:r>
            <a:r>
              <a:rPr lang="en-US" dirty="0" smtClean="0"/>
              <a:t>Make sure the lights work … .</a:t>
            </a:r>
          </a:p>
          <a:p>
            <a:pPr marL="357188" indent="-357188">
              <a:buNone/>
            </a:pPr>
            <a:r>
              <a:rPr lang="en-US" b="1" i="1" dirty="0" smtClean="0"/>
              <a:t>3. </a:t>
            </a:r>
            <a:r>
              <a:rPr lang="en-US" dirty="0" smtClean="0"/>
              <a:t>Have a nice trip and drive … .</a:t>
            </a: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124744"/>
          </a:xfrm>
        </p:spPr>
        <p:txBody>
          <a:bodyPr>
            <a:noAutofit/>
          </a:bodyPr>
          <a:lstStyle/>
          <a:p>
            <a:r>
              <a:rPr lang="en-US" sz="3600" b="1" i="1" dirty="0" smtClean="0"/>
              <a:t>V. Put the verbs into the </a:t>
            </a:r>
            <a:r>
              <a:rPr lang="en-US" sz="3600" b="1" i="1" u="sng" dirty="0" smtClean="0"/>
              <a:t>present simple </a:t>
            </a:r>
            <a:r>
              <a:rPr lang="en-US" sz="3600" b="1" i="1" dirty="0" smtClean="0"/>
              <a:t>or </a:t>
            </a:r>
            <a:r>
              <a:rPr lang="en-US" sz="3600" b="1" i="1" u="sng" dirty="0" smtClean="0"/>
              <a:t>present continuous</a:t>
            </a:r>
            <a:endParaRPr lang="ru-RU" sz="36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544616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b="1" i="1" dirty="0" smtClean="0"/>
              <a:t>1.</a:t>
            </a:r>
            <a:r>
              <a:rPr lang="en-US" dirty="0" smtClean="0"/>
              <a:t> Mary (not/visit) her granny tonight.</a:t>
            </a:r>
          </a:p>
          <a:p>
            <a:pPr marL="514350" indent="-514350">
              <a:buNone/>
            </a:pPr>
            <a:r>
              <a:rPr lang="en-US" b="1" i="1" dirty="0" smtClean="0"/>
              <a:t>2.</a:t>
            </a:r>
            <a:r>
              <a:rPr lang="en-US" dirty="0" smtClean="0"/>
              <a:t> Jenny usually (go) to the South in summer.</a:t>
            </a:r>
          </a:p>
          <a:p>
            <a:pPr marL="514350" indent="-514350">
              <a:buNone/>
            </a:pPr>
            <a:r>
              <a:rPr lang="en-US" b="1" i="1" dirty="0" smtClean="0"/>
              <a:t>3.</a:t>
            </a:r>
            <a:r>
              <a:rPr lang="en-US" dirty="0" smtClean="0"/>
              <a:t> It (sound) really great!</a:t>
            </a:r>
          </a:p>
          <a:p>
            <a:pPr marL="514350" indent="-514350">
              <a:buNone/>
            </a:pPr>
            <a:r>
              <a:rPr lang="en-US" b="1" i="1" dirty="0" smtClean="0"/>
              <a:t>4.</a:t>
            </a:r>
            <a:r>
              <a:rPr lang="en-US" dirty="0" smtClean="0"/>
              <a:t> My brother always (take) my clothes!</a:t>
            </a:r>
          </a:p>
          <a:p>
            <a:pPr marL="514350" indent="-514350">
              <a:buNone/>
            </a:pPr>
            <a:r>
              <a:rPr lang="en-US" b="1" i="1" dirty="0" smtClean="0"/>
              <a:t>5.</a:t>
            </a:r>
            <a:r>
              <a:rPr lang="en-US" dirty="0" smtClean="0"/>
              <a:t> The Moon (go) round the Earth.</a:t>
            </a:r>
          </a:p>
          <a:p>
            <a:pPr marL="514350" indent="-514350">
              <a:buNone/>
            </a:pPr>
            <a:r>
              <a:rPr lang="en-US" b="1" i="1" dirty="0" smtClean="0"/>
              <a:t>6.</a:t>
            </a:r>
            <a:r>
              <a:rPr lang="en-US" dirty="0" smtClean="0"/>
              <a:t> We (think) of moving to a house.</a:t>
            </a:r>
          </a:p>
          <a:p>
            <a:pPr marL="514350" indent="-514350">
              <a:buNone/>
            </a:pPr>
            <a:r>
              <a:rPr lang="en-US" b="1" i="1" dirty="0" smtClean="0"/>
              <a:t>7.</a:t>
            </a:r>
            <a:r>
              <a:rPr lang="en-US" dirty="0" smtClean="0"/>
              <a:t> A new film (begin) at 9 pm.</a:t>
            </a:r>
          </a:p>
          <a:p>
            <a:pPr marL="514350" indent="-514350">
              <a:buNone/>
            </a:pPr>
            <a:r>
              <a:rPr lang="en-US" b="1" i="1" dirty="0" smtClean="0"/>
              <a:t>8.</a:t>
            </a:r>
            <a:r>
              <a:rPr lang="en-US" dirty="0" smtClean="0"/>
              <a:t> Why (you/smell) this meat?</a:t>
            </a:r>
          </a:p>
          <a:p>
            <a:pPr marL="514350" indent="-514350">
              <a:buNone/>
            </a:pPr>
            <a:r>
              <a:rPr lang="en-US" b="1" i="1" dirty="0" smtClean="0"/>
              <a:t>9.</a:t>
            </a:r>
            <a:r>
              <a:rPr lang="en-US" dirty="0" smtClean="0"/>
              <a:t> What time (you/start) work?</a:t>
            </a:r>
          </a:p>
          <a:p>
            <a:pPr marL="514350" indent="-514350">
              <a:buNone/>
            </a:pPr>
            <a:r>
              <a:rPr lang="en-US" b="1" i="1" dirty="0" smtClean="0"/>
              <a:t>10.</a:t>
            </a:r>
            <a:r>
              <a:rPr lang="en-US" dirty="0" smtClean="0"/>
              <a:t> They (not/like) milk.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VI. Translate into English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Вам следует пользоваться </a:t>
            </a:r>
            <a:r>
              <a:rPr lang="en-US" dirty="0" smtClean="0"/>
              <a:t>(use) </a:t>
            </a:r>
            <a:r>
              <a:rPr lang="ru-RU" dirty="0" smtClean="0"/>
              <a:t>удобным общественным транспортом.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Вам не надо оставлять ключи рядом с открытыми окнами и дверьми.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Почему надо держать мобильный телефон включенным рядом с кроватью?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442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Module 1 Test 1</vt:lpstr>
      <vt:lpstr>I. Match the words and translate</vt:lpstr>
      <vt:lpstr>II. Fill in the correct words</vt:lpstr>
      <vt:lpstr>III. Choose the correct phrasal verb</vt:lpstr>
      <vt:lpstr>V. Put the verbs into the present simple or present continuous</vt:lpstr>
      <vt:lpstr>VI. Translate into English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 Test 1</dc:title>
  <dc:creator>владислав</dc:creator>
  <cp:lastModifiedBy>владислав</cp:lastModifiedBy>
  <cp:revision>1</cp:revision>
  <dcterms:created xsi:type="dcterms:W3CDTF">2014-09-23T18:29:09Z</dcterms:created>
  <dcterms:modified xsi:type="dcterms:W3CDTF">2014-09-23T20:30:04Z</dcterms:modified>
</cp:coreProperties>
</file>