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16EFD-4D26-4C00-91EA-689B3342003B}" type="datetimeFigureOut">
              <a:rPr lang="ru-RU" smtClean="0"/>
              <a:t>03.10.2014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90F44-15BC-4012-9D7D-0CBEA511DD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br>
              <a:rPr lang="en-US" dirty="0" smtClean="0"/>
            </a:br>
            <a:r>
              <a:rPr lang="en-US" dirty="0" smtClean="0"/>
              <a:t>Test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Good luck!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I. Choose the correct tense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 (think) of buying a new camera.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(you/have) lunch now?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We (not/study) English on Monday.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What (you/do) at 5 pm yesterday?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I (visit) my grandparents at the weekend.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I (do) my homework when he (enter) the room.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I think, he (buy) a new camera soon.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Where (you/be) last night?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I (fly) to Madrid, I should save some money.</a:t>
            </a:r>
          </a:p>
          <a:p>
            <a:pPr marL="514350" indent="-514350">
              <a:buAutoNum type="arabicPeriod" startAt="3"/>
            </a:pPr>
            <a:r>
              <a:rPr lang="en-US" dirty="0" smtClean="0"/>
              <a:t>Why (you/smell) the flower?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II. Form adjectives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Who is the most (success) actor?</a:t>
            </a:r>
          </a:p>
          <a:p>
            <a:pPr marL="514350" indent="-514350">
              <a:buAutoNum type="arabicPeriod"/>
            </a:pPr>
            <a:r>
              <a:rPr lang="en-US" dirty="0" smtClean="0"/>
              <a:t>It’s a very (bore) book.</a:t>
            </a:r>
          </a:p>
          <a:p>
            <a:pPr marL="514350" indent="-514350">
              <a:buAutoNum type="arabicPeriod"/>
            </a:pPr>
            <a:r>
              <a:rPr lang="en-US" dirty="0" smtClean="0"/>
              <a:t>I became (fury) when he turned up late again.</a:t>
            </a:r>
          </a:p>
          <a:p>
            <a:pPr marL="514350" indent="-514350">
              <a:buAutoNum type="arabicPeriod"/>
            </a:pPr>
            <a:r>
              <a:rPr lang="en-US" dirty="0" smtClean="0"/>
              <a:t>My friend is very (optimism).</a:t>
            </a:r>
          </a:p>
          <a:p>
            <a:pPr marL="514350" indent="-514350">
              <a:buAutoNum type="arabicPeriod"/>
            </a:pPr>
            <a:r>
              <a:rPr lang="en-US" dirty="0" smtClean="0"/>
              <a:t>Dave bought his wife a wonderful present, he is very (generosity).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Use the correct preposition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She isn’t very popular … her classmates.</a:t>
            </a:r>
          </a:p>
          <a:p>
            <a:pPr marL="514350" indent="-514350">
              <a:buAutoNum type="arabicPeriod"/>
            </a:pPr>
            <a:r>
              <a:rPr lang="en-US" dirty="0" smtClean="0"/>
              <a:t>Polly is very fond … her grandmother.</a:t>
            </a:r>
          </a:p>
          <a:p>
            <a:pPr marL="514350" indent="-514350">
              <a:buAutoNum type="arabicPeriod"/>
            </a:pPr>
            <a:r>
              <a:rPr lang="en-US" dirty="0" smtClean="0"/>
              <a:t>I am very good … English.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I’m not keen … football.</a:t>
            </a:r>
          </a:p>
          <a:p>
            <a:pPr marL="514350" indent="-514350">
              <a:buAutoNum type="arabicPeriod"/>
            </a:pPr>
            <a:r>
              <a:rPr lang="en-US" dirty="0" smtClean="0"/>
              <a:t>You shouldn’t be jealous … your little sister.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IV. Complete the phrasal verbs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Do you get … well with your classmates?</a:t>
            </a:r>
          </a:p>
          <a:p>
            <a:pPr marL="514350" indent="-514350">
              <a:buAutoNum type="arabicPeriod"/>
            </a:pPr>
            <a:r>
              <a:rPr lang="en-US" dirty="0" smtClean="0"/>
              <a:t>It has taken me a long time to get … the flu.</a:t>
            </a:r>
          </a:p>
          <a:p>
            <a:pPr marL="514350" indent="-514350">
              <a:buAutoNum type="arabicPeriod"/>
            </a:pPr>
            <a:r>
              <a:rPr lang="en-US" dirty="0" smtClean="0"/>
              <a:t>Come on! The sooner we start, the sooner we will get it … .</a:t>
            </a:r>
          </a:p>
          <a:p>
            <a:pPr marL="514350" indent="-514350">
              <a:buAutoNum type="arabicPeriod"/>
            </a:pPr>
            <a:r>
              <a:rPr lang="en-US" dirty="0" smtClean="0"/>
              <a:t>He has difficulty getting his ideas … to his friend.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bad weather is really beginning to get me … 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VI. Choose the correct form of the adjectives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Adam is (funny) than his brother.</a:t>
            </a:r>
          </a:p>
          <a:p>
            <a:pPr marL="514350" indent="-514350">
              <a:buAutoNum type="arabicPeriod"/>
            </a:pPr>
            <a:r>
              <a:rPr lang="en-US" dirty="0" smtClean="0"/>
              <a:t>Harry is (popular) boy in the school.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Thank’s</a:t>
            </a:r>
            <a:r>
              <a:rPr lang="en-US" dirty="0" smtClean="0"/>
              <a:t> very much for the flowers! It’s (little) I could do.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(soon),  the (well),.</a:t>
            </a:r>
          </a:p>
          <a:p>
            <a:pPr marL="514350" indent="-514350">
              <a:buAutoNum type="arabicPeriod"/>
            </a:pPr>
            <a:r>
              <a:rPr lang="en-US" dirty="0" smtClean="0"/>
              <a:t>7.30 is (early) I can </a:t>
            </a:r>
            <a:r>
              <a:rPr lang="en-US" smtClean="0"/>
              <a:t>meet you.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332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Module 1 Test 1</vt:lpstr>
      <vt:lpstr>I. Choose the correct tense </vt:lpstr>
      <vt:lpstr>II. Form adjectives </vt:lpstr>
      <vt:lpstr>III. Use the correct preposition</vt:lpstr>
      <vt:lpstr>IV. Complete the phrasal verbs </vt:lpstr>
      <vt:lpstr>VI. Choose the correct form of the adjectives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 Test 1</dc:title>
  <dc:creator>С.Фёдоров</dc:creator>
  <cp:lastModifiedBy>С.Фёдоров</cp:lastModifiedBy>
  <cp:revision>4</cp:revision>
  <dcterms:created xsi:type="dcterms:W3CDTF">2014-10-03T04:40:54Z</dcterms:created>
  <dcterms:modified xsi:type="dcterms:W3CDTF">2014-10-03T05:14:35Z</dcterms:modified>
</cp:coreProperties>
</file>