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ECA5E-8ED4-49E0-94D2-ACB2244A08D1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8B2AF-A5F2-401D-99F6-98D9BE0E7D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/>
          </a:bodyPr>
          <a:lstStyle/>
          <a:p>
            <a:r>
              <a:rPr lang="en-US" sz="6000" b="1" i="1" u="sng" dirty="0" smtClean="0"/>
              <a:t>Module 1</a:t>
            </a:r>
            <a:br>
              <a:rPr lang="en-US" sz="6000" b="1" i="1" u="sng" dirty="0" smtClean="0"/>
            </a:br>
            <a:r>
              <a:rPr lang="en-US" sz="6000" b="1" i="1" u="sng" dirty="0" smtClean="0"/>
              <a:t>Test 1</a:t>
            </a:r>
            <a:endParaRPr lang="ru-RU" sz="60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/>
              <a:t>Good luck!</a:t>
            </a:r>
            <a:endParaRPr lang="ru-RU" sz="6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908720"/>
          </a:xfrm>
        </p:spPr>
        <p:txBody>
          <a:bodyPr>
            <a:normAutofit/>
          </a:bodyPr>
          <a:lstStyle/>
          <a:p>
            <a:r>
              <a:rPr lang="en-US" sz="2800" b="1" i="1" u="sng" dirty="0" smtClean="0"/>
              <a:t>I. Complete the sentences with the correct present forms</a:t>
            </a:r>
            <a:endParaRPr lang="ru-RU" sz="28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7606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Helen (not /believe) in ghosts.</a:t>
            </a:r>
          </a:p>
          <a:p>
            <a:pPr>
              <a:buNone/>
            </a:pPr>
            <a:r>
              <a:rPr lang="en-US" b="1" i="1" dirty="0" smtClean="0"/>
              <a:t>2. </a:t>
            </a:r>
            <a:r>
              <a:rPr lang="en-US" dirty="0" smtClean="0"/>
              <a:t>Tom is tired, he (work) since morning.</a:t>
            </a:r>
          </a:p>
          <a:p>
            <a:pPr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This rose (smell) nice and sweet.</a:t>
            </a:r>
          </a:p>
          <a:p>
            <a:pPr>
              <a:buNone/>
            </a:pPr>
            <a:r>
              <a:rPr lang="en-US" b="1" i="1" dirty="0" smtClean="0"/>
              <a:t>4.</a:t>
            </a:r>
            <a:r>
              <a:rPr lang="en-US" dirty="0" smtClean="0"/>
              <a:t> The kids (watch) TV at the moment.</a:t>
            </a:r>
          </a:p>
          <a:p>
            <a:pPr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James is exhausted, he (dig) the garden all day.</a:t>
            </a:r>
          </a:p>
          <a:p>
            <a:pPr>
              <a:buNone/>
            </a:pPr>
            <a:r>
              <a:rPr lang="en-US" b="1" i="1" dirty="0" smtClean="0"/>
              <a:t>6.</a:t>
            </a:r>
            <a:r>
              <a:rPr lang="en-US" dirty="0" smtClean="0"/>
              <a:t> What (you/do) so far for the party?</a:t>
            </a:r>
          </a:p>
          <a:p>
            <a:pPr>
              <a:buNone/>
            </a:pPr>
            <a:r>
              <a:rPr lang="en-US" b="1" i="1" dirty="0" smtClean="0"/>
              <a:t>7.</a:t>
            </a:r>
            <a:r>
              <a:rPr lang="en-US" dirty="0" smtClean="0"/>
              <a:t> (you/look) forward to your birthday next week?</a:t>
            </a:r>
          </a:p>
          <a:p>
            <a:pPr>
              <a:buNone/>
            </a:pPr>
            <a:r>
              <a:rPr lang="en-US" b="1" i="1" dirty="0" smtClean="0"/>
              <a:t>8.</a:t>
            </a:r>
            <a:r>
              <a:rPr lang="en-US" dirty="0" smtClean="0"/>
              <a:t> The parade (start) at 12 am.</a:t>
            </a:r>
          </a:p>
          <a:p>
            <a:pPr>
              <a:buNone/>
            </a:pPr>
            <a:r>
              <a:rPr lang="en-US" b="1" i="1" dirty="0" smtClean="0"/>
              <a:t>9.</a:t>
            </a:r>
            <a:r>
              <a:rPr lang="en-US" dirty="0" smtClean="0"/>
              <a:t> Petra (look) upset, she (lose) her lucky charm.</a:t>
            </a:r>
          </a:p>
          <a:p>
            <a:pPr>
              <a:buNone/>
            </a:pPr>
            <a:r>
              <a:rPr lang="en-US" b="1" i="1" dirty="0" smtClean="0"/>
              <a:t>10.</a:t>
            </a:r>
            <a:r>
              <a:rPr lang="en-US" dirty="0" smtClean="0"/>
              <a:t> Melissa (not/see) a fireworks display before.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u="sng" dirty="0" smtClean="0"/>
              <a:t>II. Fill in the gaps with –</a:t>
            </a:r>
            <a:r>
              <a:rPr lang="en-US" sz="3200" b="1" i="1" u="sng" dirty="0" err="1" smtClean="0"/>
              <a:t>ing</a:t>
            </a:r>
            <a:r>
              <a:rPr lang="en-US" sz="3200" b="1" i="1" u="sng" dirty="0" smtClean="0"/>
              <a:t>/-</a:t>
            </a:r>
            <a:r>
              <a:rPr lang="en-US" sz="3200" b="1" i="1" u="sng" dirty="0" err="1" smtClean="0"/>
              <a:t>ed</a:t>
            </a:r>
            <a:r>
              <a:rPr lang="en-US" sz="3200" b="1" i="1" u="sng" dirty="0" smtClean="0"/>
              <a:t> participles</a:t>
            </a:r>
            <a:endParaRPr lang="ru-RU" sz="32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It’s  so (annoy) when people gossip.</a:t>
            </a:r>
          </a:p>
          <a:p>
            <a:pPr marL="514350" indent="-514350">
              <a:buNone/>
            </a:pPr>
            <a:r>
              <a:rPr lang="en-US" b="1" i="1" dirty="0" smtClean="0"/>
              <a:t>2.</a:t>
            </a:r>
            <a:r>
              <a:rPr lang="en-US" dirty="0" smtClean="0"/>
              <a:t> I always feel (surprise) at how fast Christmas comes around each year.</a:t>
            </a:r>
          </a:p>
          <a:p>
            <a:pPr marL="514350" indent="-514350"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The party was a success. Everyone was (thrill).</a:t>
            </a:r>
          </a:p>
          <a:p>
            <a:pPr marL="514350" indent="-514350">
              <a:buNone/>
            </a:pPr>
            <a:r>
              <a:rPr lang="en-US" b="1" i="1" dirty="0" smtClean="0"/>
              <a:t>4. </a:t>
            </a:r>
            <a:r>
              <a:rPr lang="en-US" dirty="0" smtClean="0"/>
              <a:t>It was a really (bore) film. Nobody liked it.</a:t>
            </a:r>
          </a:p>
          <a:p>
            <a:pPr marL="514350" indent="-514350"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Imagine how (excite) it would be to visit England.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u="sng" dirty="0" smtClean="0"/>
              <a:t>III. Choose the correct relative </a:t>
            </a:r>
            <a:endParaRPr lang="ru-RU" sz="32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October 1</a:t>
            </a:r>
            <a:r>
              <a:rPr lang="en-US" baseline="30000" dirty="0" smtClean="0"/>
              <a:t>st</a:t>
            </a:r>
            <a:r>
              <a:rPr lang="en-US" dirty="0"/>
              <a:t> </a:t>
            </a:r>
            <a:r>
              <a:rPr lang="en-US" dirty="0" smtClean="0"/>
              <a:t>… Halloween takes place, is also my birthday.</a:t>
            </a:r>
          </a:p>
          <a:p>
            <a:pPr marL="514350" indent="-514350">
              <a:buNone/>
            </a:pPr>
            <a:r>
              <a:rPr lang="en-US" b="1" i="1" dirty="0" smtClean="0"/>
              <a:t>2.</a:t>
            </a:r>
            <a:r>
              <a:rPr lang="en-US" dirty="0" smtClean="0"/>
              <a:t> Russia, … </a:t>
            </a:r>
            <a:r>
              <a:rPr lang="en-US" dirty="0" err="1" smtClean="0"/>
              <a:t>Maslenitsa</a:t>
            </a:r>
            <a:r>
              <a:rPr lang="en-US" dirty="0" smtClean="0"/>
              <a:t> is held every year, is a huge country.</a:t>
            </a:r>
          </a:p>
          <a:p>
            <a:pPr marL="514350" indent="-514350"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Mary, … </a:t>
            </a:r>
            <a:r>
              <a:rPr lang="en-US" dirty="0" err="1" smtClean="0"/>
              <a:t>favourite</a:t>
            </a:r>
            <a:r>
              <a:rPr lang="en-US" dirty="0" smtClean="0"/>
              <a:t> food is cake, really loves birthdays.</a:t>
            </a:r>
          </a:p>
          <a:p>
            <a:pPr marL="514350" indent="-514350">
              <a:buNone/>
            </a:pPr>
            <a:r>
              <a:rPr lang="en-US" b="1" i="1" dirty="0" smtClean="0"/>
              <a:t>4.</a:t>
            </a:r>
            <a:r>
              <a:rPr lang="en-US" dirty="0" smtClean="0"/>
              <a:t> We like festivals … celebrate a cultural tradition.</a:t>
            </a:r>
          </a:p>
          <a:p>
            <a:pPr marL="514350" indent="-514350"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Jane, … live next door, is a student.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u="sng" dirty="0" smtClean="0"/>
              <a:t>IV. Fill n the gaps with the correct </a:t>
            </a:r>
            <a:r>
              <a:rPr lang="en-US" sz="3200" b="1" i="1" u="sng" dirty="0" err="1" smtClean="0"/>
              <a:t>prepositon</a:t>
            </a:r>
            <a:endParaRPr lang="ru-RU" sz="32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I am interested … learning about other cultures.</a:t>
            </a:r>
          </a:p>
          <a:p>
            <a:pPr marL="514350" indent="-514350">
              <a:buNone/>
            </a:pPr>
            <a:r>
              <a:rPr lang="en-US" b="1" i="1" dirty="0" smtClean="0"/>
              <a:t>2.</a:t>
            </a:r>
            <a:r>
              <a:rPr lang="en-US" dirty="0" smtClean="0"/>
              <a:t> My sister is afraid … spiders.</a:t>
            </a:r>
          </a:p>
          <a:p>
            <a:pPr marL="514350" indent="-514350"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The streets were crowded … people.</a:t>
            </a:r>
          </a:p>
          <a:p>
            <a:pPr marL="514350" indent="-514350">
              <a:buNone/>
            </a:pPr>
            <a:r>
              <a:rPr lang="en-US" b="1" i="1" dirty="0" smtClean="0"/>
              <a:t>4.</a:t>
            </a:r>
            <a:r>
              <a:rPr lang="en-US" dirty="0" smtClean="0"/>
              <a:t> I know a few people who believe … superstitions.</a:t>
            </a:r>
          </a:p>
          <a:p>
            <a:pPr marL="514350" indent="-514350"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We can’t wait … Christmas to come.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u="sng" dirty="0" smtClean="0"/>
              <a:t>V. Fill in: down, up, into, off, back</a:t>
            </a:r>
            <a:endParaRPr lang="ru-RU" sz="32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514350" indent="-514350"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Turn the music … and let’s dance!</a:t>
            </a:r>
          </a:p>
          <a:p>
            <a:pPr marL="514350" indent="-514350">
              <a:buNone/>
            </a:pPr>
            <a:r>
              <a:rPr lang="en-US" b="1" i="1" dirty="0" smtClean="0"/>
              <a:t>2.</a:t>
            </a:r>
            <a:r>
              <a:rPr lang="en-US" dirty="0" smtClean="0"/>
              <a:t> Turn the lights … , I want to sleep.</a:t>
            </a:r>
          </a:p>
          <a:p>
            <a:pPr marL="514350" indent="-514350"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If I leave the house, I never turn … .</a:t>
            </a:r>
          </a:p>
          <a:p>
            <a:pPr marL="514350" indent="-514350">
              <a:buNone/>
            </a:pPr>
            <a:r>
              <a:rPr lang="en-US" b="1" i="1" dirty="0" smtClean="0"/>
              <a:t>4.</a:t>
            </a:r>
            <a:r>
              <a:rPr lang="en-US" dirty="0" smtClean="0"/>
              <a:t> Don’t turn … that great opportunity!</a:t>
            </a:r>
          </a:p>
          <a:p>
            <a:pPr marL="514350" indent="-514350"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Don’t turn … such a lazy person!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424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Module 1 Test 1</vt:lpstr>
      <vt:lpstr>I. Complete the sentences with the correct present forms</vt:lpstr>
      <vt:lpstr>II. Fill in the gaps with –ing/-ed participles</vt:lpstr>
      <vt:lpstr>III. Choose the correct relative </vt:lpstr>
      <vt:lpstr>IV. Fill n the gaps with the correct prepositon</vt:lpstr>
      <vt:lpstr>V. Fill in: down, up, into, off, back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 Test 1</dc:title>
  <dc:creator>владислав</dc:creator>
  <cp:lastModifiedBy>владислав</cp:lastModifiedBy>
  <cp:revision>1</cp:revision>
  <dcterms:created xsi:type="dcterms:W3CDTF">2014-10-02T17:35:12Z</dcterms:created>
  <dcterms:modified xsi:type="dcterms:W3CDTF">2014-10-02T18:34:59Z</dcterms:modified>
</cp:coreProperties>
</file>