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04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D79588-607F-4094-9E7E-BA834A2C21DE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584E04-4695-4CD5-87FC-58FB832B75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5533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Better safe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 than sorry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проверочная работа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573016"/>
            <a:ext cx="6688832" cy="4536504"/>
          </a:xfrm>
        </p:spPr>
        <p:txBody>
          <a:bodyPr/>
          <a:lstStyle/>
          <a:p>
            <a:r>
              <a:rPr lang="en-US" sz="36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HANGING OUT</a:t>
            </a:r>
          </a:p>
          <a:p>
            <a:r>
              <a:rPr lang="en-US" sz="36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 </a:t>
            </a:r>
            <a:r>
              <a:rPr lang="ru-RU" sz="36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класс, модуль 1, 1с</a:t>
            </a:r>
            <a:endParaRPr lang="ru-RU" sz="3600" b="1" dirty="0" smtClean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i="1" u="sng" dirty="0" smtClean="0">
                <a:solidFill>
                  <a:srgbClr val="C00000"/>
                </a:solidFill>
              </a:rPr>
              <a:t>Translate from Russian into English</a:t>
            </a:r>
            <a:endParaRPr lang="ru-RU" sz="3200" b="1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1. </a:t>
            </a:r>
            <a:r>
              <a:rPr lang="ru-RU" sz="3200" i="1" dirty="0" smtClean="0">
                <a:solidFill>
                  <a:srgbClr val="1C04CC"/>
                </a:solidFill>
              </a:rPr>
              <a:t>У нас закончился хлеб.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2. </a:t>
            </a:r>
            <a:r>
              <a:rPr lang="ru-RU" sz="3200" i="1" dirty="0" smtClean="0">
                <a:solidFill>
                  <a:srgbClr val="1C04CC"/>
                </a:solidFill>
              </a:rPr>
              <a:t>Вам следует установить сигнализацию.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3. </a:t>
            </a:r>
            <a:r>
              <a:rPr lang="ru-RU" sz="3200" i="1" dirty="0" smtClean="0">
                <a:solidFill>
                  <a:srgbClr val="1C04CC"/>
                </a:solidFill>
              </a:rPr>
              <a:t>Мы столкнулись  с вором.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4. </a:t>
            </a:r>
            <a:r>
              <a:rPr lang="ru-RU" sz="3200" i="1" dirty="0" smtClean="0">
                <a:solidFill>
                  <a:srgbClr val="1C04CC"/>
                </a:solidFill>
              </a:rPr>
              <a:t>Ведите машину аккуратно.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5. </a:t>
            </a:r>
            <a:r>
              <a:rPr lang="ru-RU" sz="3200" i="1" dirty="0" smtClean="0">
                <a:solidFill>
                  <a:srgbClr val="1C04CC"/>
                </a:solidFill>
              </a:rPr>
              <a:t>Им не следует включать телевизор.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6. </a:t>
            </a:r>
            <a:r>
              <a:rPr lang="ru-RU" sz="3200" i="1" dirty="0" smtClean="0">
                <a:solidFill>
                  <a:srgbClr val="1C04CC"/>
                </a:solidFill>
              </a:rPr>
              <a:t>Отдать ценности.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7. </a:t>
            </a:r>
            <a:r>
              <a:rPr lang="ru-RU" sz="3200" i="1" dirty="0" smtClean="0">
                <a:solidFill>
                  <a:srgbClr val="1C04CC"/>
                </a:solidFill>
              </a:rPr>
              <a:t>Джо догоняет друзей.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8. </a:t>
            </a:r>
            <a:r>
              <a:rPr lang="ru-RU" sz="3200" i="1" dirty="0" smtClean="0">
                <a:solidFill>
                  <a:srgbClr val="1C04CC"/>
                </a:solidFill>
              </a:rPr>
              <a:t>Мне следует посмотреть в «глазок».</a:t>
            </a:r>
          </a:p>
          <a:p>
            <a:pPr marL="651510" indent="-514350">
              <a:buAutoNum type="arabicPeriod"/>
            </a:pPr>
            <a:endParaRPr lang="ru-RU" sz="32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468</TotalTime>
  <Words>71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Better safe  than sorry проверочная работа</vt:lpstr>
      <vt:lpstr>Слайд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Better safe  than sorry проверочная работа</dc:title>
  <dc:creator>владислав</dc:creator>
  <cp:lastModifiedBy>владислав</cp:lastModifiedBy>
  <cp:revision>5</cp:revision>
  <dcterms:created xsi:type="dcterms:W3CDTF">2012-10-03T20:02:07Z</dcterms:created>
  <dcterms:modified xsi:type="dcterms:W3CDTF">2012-10-04T03:50:22Z</dcterms:modified>
</cp:coreProperties>
</file>