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8E00B-2B01-4500-8772-073689319908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9468-E13C-48D5-A743-0BB1B6C94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93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8E00B-2B01-4500-8772-073689319908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89468-E13C-48D5-A743-0BB1B6C94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2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smtClean="0">
                <a:solidFill>
                  <a:schemeClr val="accent6"/>
                </a:solidFill>
              </a:rPr>
              <a:t>Christmas and Great Britain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62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Find mistackes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404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Find</a:t>
            </a:r>
            <a:r>
              <a:rPr lang="en-US" smtClean="0">
                <a:solidFill>
                  <a:schemeClr val="accent6"/>
                </a:solidFill>
              </a:rPr>
              <a:t> mistaKes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7123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accent6"/>
                </a:solidFill>
              </a:rPr>
              <a:t>Question 1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99585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accent6"/>
                </a:solidFill>
              </a:rPr>
              <a:t>Question 2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701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6"/>
                </a:solidFill>
              </a:rPr>
              <a:t>Question 3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48643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accent6"/>
                </a:solidFill>
              </a:rPr>
              <a:t>Question 4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98445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6"/>
                </a:solidFill>
              </a:rPr>
              <a:t>Question 5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2946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mtClean="0"/>
              <a:t>Remember all Christmas characters you know!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66018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accent6"/>
                </a:solidFill>
              </a:rPr>
              <a:t>Guess who?</a:t>
            </a:r>
            <a:endParaRPr lang="ru-RU" dirty="0">
              <a:solidFill>
                <a:schemeClr val="accent6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55145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64154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Christmas and Great Britain</vt:lpstr>
      <vt:lpstr>Question 1</vt:lpstr>
      <vt:lpstr>Question 2</vt:lpstr>
      <vt:lpstr>Question 3</vt:lpstr>
      <vt:lpstr>Question 4</vt:lpstr>
      <vt:lpstr>Question 5</vt:lpstr>
      <vt:lpstr>Remember all Christmas characters you know!</vt:lpstr>
      <vt:lpstr>Guess who?</vt:lpstr>
      <vt:lpstr>Презентация PowerPoint</vt:lpstr>
      <vt:lpstr>Find mistackes</vt:lpstr>
      <vt:lpstr>Find mistaKes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 and Great Britain</dc:title>
  <dc:creator>su</dc:creator>
  <cp:lastModifiedBy>su</cp:lastModifiedBy>
  <cp:revision>1</cp:revision>
  <dcterms:created xsi:type="dcterms:W3CDTF">2015-04-20T08:58:34Z</dcterms:created>
  <dcterms:modified xsi:type="dcterms:W3CDTF">2015-04-20T08:58:34Z</dcterms:modified>
</cp:coreProperties>
</file>