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E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8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187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00E65-0C04-46E9-9BA0-D21D2E5B2C94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F0866-F9C3-415D-92DC-4C2685E8B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dirty="0" err="1" smtClean="0"/>
              <a:t>Образецзаголовка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kumimoji="0" lang="ru-RU" dirty="0" smtClean="0"/>
              <a:t>111111</a:t>
            </a:r>
            <a:endParaRPr kumimoji="0"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dirty="0" smtClean="0"/>
              <a:t>2222</a:t>
            </a:r>
          </a:p>
          <a:p>
            <a:pPr lvl="1" eaLnBrk="1" latinLnBrk="0" hangingPunct="1"/>
            <a:r>
              <a:rPr lang="ru-RU" dirty="0" smtClean="0"/>
              <a:t>3333</a:t>
            </a:r>
          </a:p>
          <a:p>
            <a:pPr lvl="2" eaLnBrk="1" latinLnBrk="0" hangingPunct="1"/>
            <a:r>
              <a:rPr lang="ru-RU" dirty="0" smtClean="0"/>
              <a:t>444444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1506" name="Picture 2" descr="C:\Users\владислав\Desktop\writ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89040"/>
            <a:ext cx="13906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B45E30D-88B4-4AA1-8688-D06B6A995078}" type="datetimeFigureOut">
              <a:rPr lang="ru-RU" smtClean="0"/>
              <a:pPr/>
              <a:t>30.09.2012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D4CE5F3-842B-4079-91B4-B58527D0E3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64516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20EB2"/>
                </a:solidFill>
              </a:rPr>
              <a:t>COMMON   VERBS</a:t>
            </a:r>
            <a:br>
              <a:rPr lang="en-US" dirty="0" smtClean="0">
                <a:solidFill>
                  <a:srgbClr val="220EB2"/>
                </a:solidFill>
              </a:rPr>
            </a:br>
            <a:r>
              <a:rPr lang="en-US" dirty="0" smtClean="0">
                <a:solidFill>
                  <a:srgbClr val="220EB2"/>
                </a:solidFill>
              </a:rPr>
              <a:t>and</a:t>
            </a:r>
            <a:br>
              <a:rPr lang="en-US" dirty="0" smtClean="0">
                <a:solidFill>
                  <a:srgbClr val="220EB2"/>
                </a:solidFill>
              </a:rPr>
            </a:br>
            <a:r>
              <a:rPr lang="en-US" dirty="0" smtClean="0">
                <a:solidFill>
                  <a:srgbClr val="220EB2"/>
                </a:solidFill>
              </a:rPr>
              <a:t>PLACES</a:t>
            </a:r>
            <a:endParaRPr lang="ru-RU" dirty="0">
              <a:solidFill>
                <a:srgbClr val="220EB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916832"/>
            <a:ext cx="7291536" cy="1685832"/>
          </a:xfrm>
        </p:spPr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CLIMB</a:t>
            </a:r>
            <a:endParaRPr lang="ru-RU" sz="6600" dirty="0"/>
          </a:p>
        </p:txBody>
      </p:sp>
      <p:pic>
        <p:nvPicPr>
          <p:cNvPr id="9218" name="Picture 2" descr="C:\Users\владислав\Desktop\сli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00808"/>
            <a:ext cx="5184576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COUNT</a:t>
            </a:r>
            <a:endParaRPr lang="ru-RU" sz="6600" dirty="0"/>
          </a:p>
        </p:txBody>
      </p:sp>
      <p:pic>
        <p:nvPicPr>
          <p:cNvPr id="10242" name="Picture 2" descr="C:\Users\владислав\Desktop\cou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12776"/>
            <a:ext cx="5688632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DRAW</a:t>
            </a:r>
            <a:endParaRPr lang="ru-RU" sz="6600" dirty="0"/>
          </a:p>
        </p:txBody>
      </p:sp>
      <p:pic>
        <p:nvPicPr>
          <p:cNvPr id="11266" name="Picture 2" descr="C:\Users\владислав\Desktop\dra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4896544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EAT</a:t>
            </a:r>
            <a:endParaRPr lang="ru-RU" sz="6600" dirty="0"/>
          </a:p>
        </p:txBody>
      </p:sp>
      <p:pic>
        <p:nvPicPr>
          <p:cNvPr id="12290" name="Picture 2" descr="C:\Users\владислав\Desktop\ea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00808"/>
            <a:ext cx="4680520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LOOK</a:t>
            </a:r>
            <a:endParaRPr lang="ru-RU" sz="6600" dirty="0"/>
          </a:p>
        </p:txBody>
      </p:sp>
      <p:pic>
        <p:nvPicPr>
          <p:cNvPr id="13314" name="Picture 2" descr="C:\Users\владислав\Desktop\lo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00808"/>
            <a:ext cx="5400600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READ</a:t>
            </a:r>
            <a:endParaRPr lang="ru-RU" sz="6600" dirty="0"/>
          </a:p>
        </p:txBody>
      </p:sp>
      <p:pic>
        <p:nvPicPr>
          <p:cNvPr id="14338" name="Picture 2" descr="C:\Users\владислав\Desktop\re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00808"/>
            <a:ext cx="5040560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RUN</a:t>
            </a:r>
            <a:endParaRPr lang="ru-RU" sz="6600" dirty="0"/>
          </a:p>
        </p:txBody>
      </p:sp>
      <p:pic>
        <p:nvPicPr>
          <p:cNvPr id="15362" name="Picture 2" descr="C:\Users\владислав\Desktop\ru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56792"/>
            <a:ext cx="4752528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SING</a:t>
            </a:r>
            <a:endParaRPr lang="ru-RU" sz="6600" dirty="0"/>
          </a:p>
        </p:txBody>
      </p:sp>
      <p:pic>
        <p:nvPicPr>
          <p:cNvPr id="16386" name="Picture 2" descr="C:\Users\владислав\Desktop\si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72816"/>
            <a:ext cx="4104456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SLEEP</a:t>
            </a:r>
            <a:endParaRPr lang="ru-RU" sz="6600" dirty="0"/>
          </a:p>
        </p:txBody>
      </p:sp>
      <p:pic>
        <p:nvPicPr>
          <p:cNvPr id="17410" name="Picture 2" descr="C:\Users\владислав\Desktop\slee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772816"/>
            <a:ext cx="4392488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SPEAK</a:t>
            </a:r>
            <a:endParaRPr lang="ru-RU" sz="6600" dirty="0"/>
          </a:p>
        </p:txBody>
      </p:sp>
      <p:pic>
        <p:nvPicPr>
          <p:cNvPr id="18434" name="Picture 2" descr="C:\Users\владислав\Desktop\spe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72816"/>
            <a:ext cx="4608512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At the gym</a:t>
            </a:r>
            <a:endParaRPr lang="ru-RU" sz="6000" dirty="0"/>
          </a:p>
        </p:txBody>
      </p:sp>
      <p:pic>
        <p:nvPicPr>
          <p:cNvPr id="1026" name="Picture 2" descr="C:\Users\владислав\Desktop\gy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9712" y="1711391"/>
            <a:ext cx="6336704" cy="42244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WALK</a:t>
            </a:r>
            <a:endParaRPr lang="ru-RU" sz="6600" dirty="0"/>
          </a:p>
        </p:txBody>
      </p:sp>
      <p:pic>
        <p:nvPicPr>
          <p:cNvPr id="19458" name="Picture 2" descr="C:\Users\владислав\Desktop\wal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44824"/>
            <a:ext cx="4248472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WRITE</a:t>
            </a:r>
            <a:endParaRPr lang="ru-RU" sz="6600" dirty="0"/>
          </a:p>
        </p:txBody>
      </p:sp>
      <p:pic>
        <p:nvPicPr>
          <p:cNvPr id="20482" name="Picture 2" descr="C:\Users\владислав\Desktop\wri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44824"/>
            <a:ext cx="4176464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 fontScale="92500" lnSpcReduction="20000"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Please</a:t>
            </a:r>
            <a:r>
              <a:rPr lang="ru-RU" sz="72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ru-RU" sz="7200" dirty="0" smtClean="0"/>
              <a:t>Пожалуйста</a:t>
            </a:r>
            <a:r>
              <a:rPr lang="ru-RU" sz="7200" dirty="0" smtClean="0"/>
              <a:t>!</a:t>
            </a:r>
          </a:p>
          <a:p>
            <a:r>
              <a:rPr lang="en-US" sz="7200" dirty="0" smtClean="0">
                <a:solidFill>
                  <a:srgbClr val="00B050"/>
                </a:solidFill>
              </a:rPr>
              <a:t>Read</a:t>
            </a:r>
            <a:r>
              <a:rPr lang="en-US" sz="7200" dirty="0" smtClean="0"/>
              <a:t>, </a:t>
            </a:r>
            <a:r>
              <a:rPr lang="en-US" sz="7200" dirty="0" smtClean="0">
                <a:solidFill>
                  <a:srgbClr val="FF0000"/>
                </a:solidFill>
              </a:rPr>
              <a:t>please!</a:t>
            </a:r>
          </a:p>
          <a:p>
            <a:r>
              <a:rPr lang="en-US" sz="7200" dirty="0" smtClean="0">
                <a:solidFill>
                  <a:srgbClr val="FF0000"/>
                </a:solidFill>
              </a:rPr>
              <a:t>Please</a:t>
            </a:r>
            <a:r>
              <a:rPr lang="en-US" sz="7200" dirty="0" smtClean="0"/>
              <a:t> </a:t>
            </a:r>
            <a:r>
              <a:rPr lang="en-US" sz="7200" dirty="0" smtClean="0">
                <a:solidFill>
                  <a:srgbClr val="00B050"/>
                </a:solidFill>
              </a:rPr>
              <a:t>read!</a:t>
            </a:r>
          </a:p>
          <a:p>
            <a:r>
              <a:rPr lang="ru-RU" sz="7200" dirty="0" smtClean="0"/>
              <a:t>Читай, пожалуйста!</a:t>
            </a:r>
            <a:endParaRPr lang="ru-RU" sz="7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Tom </a:t>
            </a:r>
            <a:r>
              <a:rPr lang="en-US" sz="6000" dirty="0" smtClean="0">
                <a:solidFill>
                  <a:srgbClr val="FF0000"/>
                </a:solidFill>
              </a:rPr>
              <a:t>is </a:t>
            </a:r>
            <a:r>
              <a:rPr lang="en-US" sz="6000" dirty="0" smtClean="0"/>
              <a:t>= Tom</a:t>
            </a:r>
            <a:r>
              <a:rPr lang="en-US" sz="6000" dirty="0" smtClean="0">
                <a:solidFill>
                  <a:srgbClr val="FF0000"/>
                </a:solidFill>
              </a:rPr>
              <a:t>’s</a:t>
            </a:r>
          </a:p>
          <a:p>
            <a:r>
              <a:rPr lang="en-US" sz="6000" dirty="0" smtClean="0"/>
              <a:t>Tom </a:t>
            </a:r>
            <a:r>
              <a:rPr lang="en-US" sz="6000" dirty="0" smtClean="0">
                <a:solidFill>
                  <a:srgbClr val="FF0000"/>
                </a:solidFill>
              </a:rPr>
              <a:t>is</a:t>
            </a:r>
            <a:r>
              <a:rPr lang="en-US" sz="6000" dirty="0" smtClean="0"/>
              <a:t> at the gym.</a:t>
            </a:r>
          </a:p>
          <a:p>
            <a:r>
              <a:rPr lang="en-US" sz="6000" dirty="0" smtClean="0"/>
              <a:t>Tom</a:t>
            </a:r>
            <a:r>
              <a:rPr lang="en-US" sz="6000" dirty="0" smtClean="0">
                <a:solidFill>
                  <a:srgbClr val="FF0000"/>
                </a:solidFill>
              </a:rPr>
              <a:t>’s</a:t>
            </a:r>
            <a:r>
              <a:rPr lang="en-US" sz="6000" dirty="0" smtClean="0"/>
              <a:t> at the gym.</a:t>
            </a:r>
          </a:p>
          <a:p>
            <a:r>
              <a:rPr lang="ru-RU" sz="6000" dirty="0" smtClean="0"/>
              <a:t>Том </a:t>
            </a:r>
            <a:r>
              <a:rPr lang="ru-RU" sz="6000" dirty="0" smtClean="0">
                <a:solidFill>
                  <a:srgbClr val="FF0000"/>
                </a:solidFill>
              </a:rPr>
              <a:t>находится</a:t>
            </a:r>
            <a:r>
              <a:rPr lang="ru-RU" sz="6000" dirty="0" smtClean="0"/>
              <a:t> в спортивном зале.</a:t>
            </a:r>
            <a:endParaRPr lang="ru-RU" sz="6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Where </a:t>
            </a:r>
            <a:r>
              <a:rPr lang="en-US" sz="6000" dirty="0" smtClean="0">
                <a:solidFill>
                  <a:srgbClr val="FF0000"/>
                </a:solidFill>
              </a:rPr>
              <a:t>is </a:t>
            </a:r>
            <a:r>
              <a:rPr lang="ru-RU" sz="6000" dirty="0" smtClean="0"/>
              <a:t>(ед.ч.)?</a:t>
            </a:r>
          </a:p>
          <a:p>
            <a:r>
              <a:rPr lang="ru-RU" sz="6000" dirty="0" smtClean="0"/>
              <a:t>Где (ед.ч.)?</a:t>
            </a:r>
          </a:p>
          <a:p>
            <a:r>
              <a:rPr lang="en-US" sz="6000" dirty="0" smtClean="0"/>
              <a:t>Where </a:t>
            </a:r>
            <a:r>
              <a:rPr lang="en-US" sz="6000" dirty="0" smtClean="0">
                <a:solidFill>
                  <a:srgbClr val="FF0000"/>
                </a:solidFill>
              </a:rPr>
              <a:t>is</a:t>
            </a:r>
            <a:r>
              <a:rPr lang="en-US" sz="6000" dirty="0" smtClean="0"/>
              <a:t> Tom?</a:t>
            </a:r>
          </a:p>
          <a:p>
            <a:r>
              <a:rPr lang="ru-RU" sz="6000" dirty="0" smtClean="0"/>
              <a:t>Где Том?</a:t>
            </a:r>
          </a:p>
          <a:p>
            <a:endParaRPr lang="ru-RU" sz="6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84784"/>
            <a:ext cx="7498080" cy="4763616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Where </a:t>
            </a:r>
            <a:r>
              <a:rPr lang="en-US" sz="6000" dirty="0" smtClean="0">
                <a:solidFill>
                  <a:srgbClr val="FF0000"/>
                </a:solidFill>
              </a:rPr>
              <a:t>are</a:t>
            </a:r>
            <a:r>
              <a:rPr lang="en-US" sz="6000" dirty="0" smtClean="0"/>
              <a:t> (</a:t>
            </a:r>
            <a:r>
              <a:rPr lang="ru-RU" sz="6000" dirty="0" smtClean="0"/>
              <a:t>мн.ч.)?</a:t>
            </a:r>
          </a:p>
          <a:p>
            <a:r>
              <a:rPr lang="ru-RU" sz="6000" dirty="0" smtClean="0"/>
              <a:t>Где (мн.ч.)?</a:t>
            </a:r>
          </a:p>
          <a:p>
            <a:r>
              <a:rPr lang="en-US" sz="4800" dirty="0" smtClean="0"/>
              <a:t>Where </a:t>
            </a:r>
            <a:r>
              <a:rPr lang="en-US" sz="4800" dirty="0" smtClean="0">
                <a:solidFill>
                  <a:srgbClr val="FF0000"/>
                </a:solidFill>
              </a:rPr>
              <a:t>are </a:t>
            </a:r>
            <a:r>
              <a:rPr lang="en-US" sz="4800" dirty="0" smtClean="0"/>
              <a:t>Tom and Mary?</a:t>
            </a:r>
          </a:p>
          <a:p>
            <a:r>
              <a:rPr lang="ru-RU" sz="4800" dirty="0" smtClean="0"/>
              <a:t>Где Том и Мэри?</a:t>
            </a:r>
          </a:p>
          <a:p>
            <a:endParaRPr lang="ru-RU" sz="6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At school</a:t>
            </a:r>
            <a:endParaRPr lang="ru-RU" sz="6000" dirty="0"/>
          </a:p>
        </p:txBody>
      </p:sp>
      <p:pic>
        <p:nvPicPr>
          <p:cNvPr id="2050" name="Picture 2" descr="C:\Users\владислав\Desktop\schoo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00808"/>
            <a:ext cx="5328591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At a shop</a:t>
            </a:r>
            <a:endParaRPr lang="ru-RU" sz="6000" dirty="0"/>
          </a:p>
        </p:txBody>
      </p:sp>
      <p:pic>
        <p:nvPicPr>
          <p:cNvPr id="3074" name="Picture 2" descr="C:\Users\владислав\Desktop\sho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628800"/>
            <a:ext cx="4968551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In the garden</a:t>
            </a:r>
            <a:endParaRPr lang="ru-RU" sz="6000" dirty="0"/>
          </a:p>
        </p:txBody>
      </p:sp>
      <p:pic>
        <p:nvPicPr>
          <p:cNvPr id="4098" name="Picture 2" descr="C:\Users\владислав\Desktop\gard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00808"/>
            <a:ext cx="5112568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In the park</a:t>
            </a:r>
            <a:endParaRPr lang="ru-RU" sz="6000" dirty="0"/>
          </a:p>
        </p:txBody>
      </p:sp>
      <p:pic>
        <p:nvPicPr>
          <p:cNvPr id="5122" name="Picture 2" descr="C:\Users\владислав\Desktop\par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628800"/>
            <a:ext cx="511256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At the supermarket</a:t>
            </a:r>
            <a:endParaRPr lang="ru-RU" sz="6000" dirty="0"/>
          </a:p>
        </p:txBody>
      </p:sp>
      <p:pic>
        <p:nvPicPr>
          <p:cNvPr id="6146" name="Picture 2" descr="C:\Users\владислав\Desktop\supermark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83264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At the cafe</a:t>
            </a:r>
            <a:endParaRPr lang="ru-RU" sz="6000" dirty="0"/>
          </a:p>
        </p:txBody>
      </p:sp>
      <p:pic>
        <p:nvPicPr>
          <p:cNvPr id="7170" name="Picture 2" descr="C:\Users\владислав\Desktop\caf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5184576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At the museum</a:t>
            </a:r>
            <a:endParaRPr lang="ru-RU" sz="6000" dirty="0"/>
          </a:p>
        </p:txBody>
      </p:sp>
      <p:pic>
        <p:nvPicPr>
          <p:cNvPr id="8194" name="Picture 2" descr="C:\Users\владислав\Desktop\museu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28800"/>
            <a:ext cx="5472608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102</TotalTime>
  <Words>109</Words>
  <Application>Microsoft Office PowerPoint</Application>
  <PresentationFormat>Экран (4:3)</PresentationFormat>
  <Paragraphs>38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COMMON   VERBS and PLACES</vt:lpstr>
      <vt:lpstr>At the gym</vt:lpstr>
      <vt:lpstr>At school</vt:lpstr>
      <vt:lpstr>At a shop</vt:lpstr>
      <vt:lpstr>In the garden</vt:lpstr>
      <vt:lpstr>In the park</vt:lpstr>
      <vt:lpstr>At the supermarket</vt:lpstr>
      <vt:lpstr>At the cafe</vt:lpstr>
      <vt:lpstr>At the museum</vt:lpstr>
      <vt:lpstr>CLIMB</vt:lpstr>
      <vt:lpstr>COUNT</vt:lpstr>
      <vt:lpstr>DRAW</vt:lpstr>
      <vt:lpstr>EAT</vt:lpstr>
      <vt:lpstr>LOOK</vt:lpstr>
      <vt:lpstr>READ</vt:lpstr>
      <vt:lpstr>RUN</vt:lpstr>
      <vt:lpstr>SING</vt:lpstr>
      <vt:lpstr>SLEEP</vt:lpstr>
      <vt:lpstr>SPEAK</vt:lpstr>
      <vt:lpstr>WALK</vt:lpstr>
      <vt:lpstr>WRITE</vt:lpstr>
      <vt:lpstr>Слайд 22</vt:lpstr>
      <vt:lpstr>Слайд 23</vt:lpstr>
      <vt:lpstr>Слайд 24</vt:lpstr>
      <vt:lpstr>Слайд 25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  VERBS and PLACES</dc:title>
  <dc:creator>владислав</dc:creator>
  <cp:lastModifiedBy>владислав</cp:lastModifiedBy>
  <cp:revision>11</cp:revision>
  <dcterms:created xsi:type="dcterms:W3CDTF">2012-09-30T16:37:16Z</dcterms:created>
  <dcterms:modified xsi:type="dcterms:W3CDTF">2012-09-30T18:48:38Z</dcterms:modified>
</cp:coreProperties>
</file>