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3117A-A99B-4884-A145-23D2AA70656F}" type="datetimeFigureOut">
              <a:rPr lang="ru-RU" smtClean="0"/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8C9C-E4F5-4065-8A99-521CD7754A8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3117A-A99B-4884-A145-23D2AA70656F}" type="datetimeFigureOut">
              <a:rPr lang="ru-RU" smtClean="0"/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8C9C-E4F5-4065-8A99-521CD7754A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3117A-A99B-4884-A145-23D2AA70656F}" type="datetimeFigureOut">
              <a:rPr lang="ru-RU" smtClean="0"/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8C9C-E4F5-4065-8A99-521CD7754A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3117A-A99B-4884-A145-23D2AA70656F}" type="datetimeFigureOut">
              <a:rPr lang="ru-RU" smtClean="0"/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8C9C-E4F5-4065-8A99-521CD7754A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3117A-A99B-4884-A145-23D2AA70656F}" type="datetimeFigureOut">
              <a:rPr lang="ru-RU" smtClean="0"/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8C9C-E4F5-4065-8A99-521CD7754A8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3117A-A99B-4884-A145-23D2AA70656F}" type="datetimeFigureOut">
              <a:rPr lang="ru-RU" smtClean="0"/>
              <a:t>26.10.2014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8C9C-E4F5-4065-8A99-521CD7754A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3117A-A99B-4884-A145-23D2AA70656F}" type="datetimeFigureOut">
              <a:rPr lang="ru-RU" smtClean="0"/>
              <a:t>26.10.2014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8C9C-E4F5-4065-8A99-521CD7754A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3117A-A99B-4884-A145-23D2AA70656F}" type="datetimeFigureOut">
              <a:rPr lang="ru-RU" smtClean="0"/>
              <a:t>26.10.2014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8C9C-E4F5-4065-8A99-521CD7754A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3117A-A99B-4884-A145-23D2AA70656F}" type="datetimeFigureOut">
              <a:rPr lang="ru-RU" smtClean="0"/>
              <a:t>26.10.2014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8C9C-E4F5-4065-8A99-521CD7754A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3117A-A99B-4884-A145-23D2AA70656F}" type="datetimeFigureOut">
              <a:rPr lang="ru-RU" smtClean="0"/>
              <a:t>26.10.2014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8C9C-E4F5-4065-8A99-521CD7754A89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0443117A-A99B-4884-A145-23D2AA70656F}" type="datetimeFigureOut">
              <a:rPr lang="ru-RU" smtClean="0"/>
              <a:t>26.10.2014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4E2B8C9C-E4F5-4065-8A99-521CD7754A8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443117A-A99B-4884-A145-23D2AA70656F}" type="datetimeFigureOut">
              <a:rPr lang="ru-RU" smtClean="0"/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4E2B8C9C-E4F5-4065-8A99-521CD7754A8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800" dirty="0" smtClean="0">
                <a:solidFill>
                  <a:srgbClr val="FFFF00"/>
                </a:solidFill>
              </a:rPr>
              <a:t>Halloween</a:t>
            </a:r>
            <a:endParaRPr lang="ru-RU" sz="88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6847694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7944" y="4560772"/>
            <a:ext cx="5076056" cy="2297228"/>
          </a:xfrm>
          <a:prstGeom prst="rect">
            <a:avLst/>
          </a:prstGeom>
        </p:spPr>
      </p:pic>
      <p:pic>
        <p:nvPicPr>
          <p:cNvPr id="5" name="Рисунок 4" descr="981fdcf8d31159857de0cd42713c4442ef5de29c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419872" cy="2852936"/>
          </a:xfrm>
          <a:prstGeom prst="rect">
            <a:avLst/>
          </a:prstGeom>
        </p:spPr>
      </p:pic>
      <p:pic>
        <p:nvPicPr>
          <p:cNvPr id="6" name="Рисунок 5" descr="106646118_6451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43751" y="0"/>
            <a:ext cx="2400250" cy="3356992"/>
          </a:xfrm>
          <a:prstGeom prst="rect">
            <a:avLst/>
          </a:prstGeom>
        </p:spPr>
      </p:pic>
      <p:pic>
        <p:nvPicPr>
          <p:cNvPr id="7" name="Рисунок 6" descr="3dshalloweenfre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4914038"/>
            <a:ext cx="2591949" cy="194396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The history of the holiday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Н</a:t>
            </a:r>
            <a:r>
              <a:rPr lang="en-US" b="1" dirty="0" err="1" smtClean="0"/>
              <a:t>oliday</a:t>
            </a:r>
            <a:r>
              <a:rPr lang="en-US" b="1" dirty="0" smtClean="0"/>
              <a:t> </a:t>
            </a:r>
            <a:r>
              <a:rPr lang="en-US" b="1" dirty="0" smtClean="0"/>
              <a:t>Halloween symbolizes the coming of winter and the dark </a:t>
            </a:r>
            <a:r>
              <a:rPr lang="en-US" b="1" dirty="0" smtClean="0"/>
              <a:t>forces</a:t>
            </a:r>
            <a:r>
              <a:rPr lang="ru-RU" b="1" dirty="0" smtClean="0"/>
              <a:t>. </a:t>
            </a:r>
            <a:endParaRPr lang="ru-RU" b="1" dirty="0"/>
          </a:p>
        </p:txBody>
      </p:sp>
      <p:pic>
        <p:nvPicPr>
          <p:cNvPr id="1026" name="Picture 2" descr="C:\Users\Андрей\Desktop\x_dcd50ca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3212976"/>
            <a:ext cx="3763392" cy="30094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The holiday is celebrated on the night of 31 October to 1 November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2050" name="Picture 2" descr="C:\Users\Андрей\Desktop\6629227_helloween_000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628800"/>
            <a:ext cx="5819328" cy="43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Children dress up in scary costumes and scare the </a:t>
            </a:r>
            <a:r>
              <a:rPr lang="en-US" dirty="0" err="1" smtClean="0">
                <a:solidFill>
                  <a:srgbClr val="FFFF00"/>
                </a:solidFill>
              </a:rPr>
              <a:t>neighbours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074" name="Picture 2" descr="C:\Users\Андрей\Desktop\img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88016" y="1774825"/>
            <a:ext cx="6167967" cy="4625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vocabulary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184575"/>
          </a:xfrm>
        </p:spPr>
        <p:txBody>
          <a:bodyPr>
            <a:normAutofit lnSpcReduction="10000"/>
          </a:bodyPr>
          <a:lstStyle/>
          <a:p>
            <a:r>
              <a:rPr lang="en-US" b="1" dirty="0" err="1" smtClean="0">
                <a:solidFill>
                  <a:schemeClr val="accent3">
                    <a:lumMod val="75000"/>
                  </a:schemeClr>
                </a:solidFill>
              </a:rPr>
              <a:t>Hallowe'en</a:t>
            </a:r>
            <a:r>
              <a:rPr lang="en-US" b="1" dirty="0" smtClean="0"/>
              <a:t> [ˈ</a:t>
            </a:r>
            <a:r>
              <a:rPr lang="en-US" b="1" dirty="0" err="1" smtClean="0"/>
              <a:t>hæləuˈiːn</a:t>
            </a:r>
            <a:r>
              <a:rPr lang="en-US" b="1" dirty="0" smtClean="0"/>
              <a:t>]  </a:t>
            </a:r>
            <a:r>
              <a:rPr lang="vi-VN" b="1" dirty="0" smtClean="0"/>
              <a:t>кану́н Дня всех святы́х</a:t>
            </a:r>
            <a:endParaRPr lang="en-US" b="1" dirty="0" smtClean="0"/>
          </a:p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Scary</a:t>
            </a:r>
            <a:r>
              <a:rPr lang="en-US" b="1" dirty="0" smtClean="0"/>
              <a:t> </a:t>
            </a:r>
            <a:r>
              <a:rPr lang="en-US" b="1" dirty="0" smtClean="0"/>
              <a:t>[ </a:t>
            </a:r>
            <a:r>
              <a:rPr lang="en-US" b="1" dirty="0" err="1" smtClean="0"/>
              <a:t>skɛərɪ</a:t>
            </a:r>
            <a:r>
              <a:rPr lang="en-US" b="1" dirty="0" smtClean="0"/>
              <a:t> </a:t>
            </a:r>
            <a:r>
              <a:rPr lang="en-US" b="1" dirty="0" smtClean="0"/>
              <a:t>]</a:t>
            </a:r>
            <a:r>
              <a:rPr lang="en-US" b="1" dirty="0" smtClean="0"/>
              <a:t> </a:t>
            </a:r>
            <a:r>
              <a:rPr lang="ru-RU" b="1" dirty="0" smtClean="0"/>
              <a:t>страшный</a:t>
            </a:r>
            <a:endParaRPr lang="en-US" b="1" dirty="0" smtClean="0"/>
          </a:p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holiday</a:t>
            </a:r>
            <a:r>
              <a:rPr lang="en-US" dirty="0" smtClean="0"/>
              <a:t> [</a:t>
            </a:r>
            <a:r>
              <a:rPr lang="en-US" b="1" dirty="0" smtClean="0"/>
              <a:t>ˈ</a:t>
            </a:r>
            <a:r>
              <a:rPr lang="en-US" b="1" dirty="0" err="1" smtClean="0"/>
              <a:t>hɔlɪdeɪ</a:t>
            </a:r>
            <a:r>
              <a:rPr lang="en-US" b="1" dirty="0" smtClean="0"/>
              <a:t> </a:t>
            </a:r>
            <a:r>
              <a:rPr lang="en-US" b="1" dirty="0" smtClean="0"/>
              <a:t>] </a:t>
            </a:r>
            <a:r>
              <a:rPr lang="ru-RU" b="1" dirty="0" smtClean="0"/>
              <a:t>праздник, каникулы</a:t>
            </a:r>
            <a:endParaRPr lang="en-US" b="1" dirty="0" smtClean="0"/>
          </a:p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winter</a:t>
            </a:r>
            <a:r>
              <a:rPr lang="en-US" dirty="0" smtClean="0"/>
              <a:t> [</a:t>
            </a:r>
            <a:r>
              <a:rPr lang="en-US" b="1" dirty="0" smtClean="0"/>
              <a:t>ˈ</a:t>
            </a:r>
            <a:r>
              <a:rPr lang="en-US" b="1" dirty="0" err="1" smtClean="0"/>
              <a:t>wɪntə</a:t>
            </a:r>
            <a:r>
              <a:rPr lang="en-US" b="1" baseline="30000" dirty="0" err="1" smtClean="0"/>
              <a:t>r</a:t>
            </a:r>
            <a:r>
              <a:rPr lang="en-US" dirty="0" smtClean="0"/>
              <a:t>]  </a:t>
            </a:r>
            <a:r>
              <a:rPr lang="vi-VN" dirty="0" smtClean="0"/>
              <a:t>зим</a:t>
            </a:r>
            <a:r>
              <a:rPr lang="ru-RU" dirty="0" smtClean="0"/>
              <a:t>а</a:t>
            </a:r>
          </a:p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dark</a:t>
            </a:r>
            <a:r>
              <a:rPr lang="en-US" dirty="0" smtClean="0"/>
              <a:t> [</a:t>
            </a:r>
            <a:r>
              <a:rPr lang="en-US" b="1" dirty="0" err="1" smtClean="0"/>
              <a:t>dɑːk</a:t>
            </a:r>
            <a:r>
              <a:rPr lang="en-US" dirty="0" smtClean="0"/>
              <a:t>]  </a:t>
            </a:r>
            <a:r>
              <a:rPr lang="ru-RU" dirty="0" smtClean="0"/>
              <a:t>тёмный</a:t>
            </a:r>
            <a:endParaRPr lang="en-US" dirty="0" smtClean="0"/>
          </a:p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force</a:t>
            </a:r>
            <a:r>
              <a:rPr lang="en-US" dirty="0" smtClean="0"/>
              <a:t> [</a:t>
            </a:r>
            <a:r>
              <a:rPr lang="en-US" b="1" dirty="0" err="1" smtClean="0"/>
              <a:t>fɔːs</a:t>
            </a:r>
            <a:r>
              <a:rPr lang="en-US" dirty="0" smtClean="0"/>
              <a:t>] </a:t>
            </a:r>
            <a:r>
              <a:rPr lang="en-US" b="1" dirty="0" smtClean="0"/>
              <a:t>n</a:t>
            </a:r>
            <a:r>
              <a:rPr lang="en-US" dirty="0" smtClean="0"/>
              <a:t> </a:t>
            </a:r>
            <a:r>
              <a:rPr lang="en-US" dirty="0" smtClean="0"/>
              <a:t>) </a:t>
            </a:r>
            <a:r>
              <a:rPr lang="vi-VN" dirty="0" smtClean="0"/>
              <a:t>си́ла</a:t>
            </a:r>
            <a:endParaRPr lang="en-US" dirty="0" smtClean="0"/>
          </a:p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celebrated</a:t>
            </a:r>
            <a:r>
              <a:rPr lang="en-US" dirty="0" smtClean="0"/>
              <a:t> [</a:t>
            </a:r>
            <a:r>
              <a:rPr lang="en-US" b="1" dirty="0" smtClean="0"/>
              <a:t>ˈ</a:t>
            </a:r>
            <a:r>
              <a:rPr lang="en-US" b="1" dirty="0" err="1" smtClean="0"/>
              <a:t>sɛlɪbreɪtɪd</a:t>
            </a:r>
            <a:r>
              <a:rPr lang="en-US" dirty="0" smtClean="0"/>
              <a:t>] </a:t>
            </a:r>
            <a:r>
              <a:rPr lang="ru-RU" dirty="0" smtClean="0"/>
              <a:t>празднуется</a:t>
            </a:r>
            <a:endParaRPr lang="en-US" dirty="0" smtClean="0"/>
          </a:p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dress 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up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dirty="0" smtClean="0"/>
              <a:t>[</a:t>
            </a:r>
            <a:r>
              <a:rPr lang="en-US" b="1" dirty="0" err="1" smtClean="0"/>
              <a:t>drɛs</a:t>
            </a:r>
            <a:r>
              <a:rPr lang="en-US" dirty="0" smtClean="0"/>
              <a:t>]   </a:t>
            </a:r>
            <a:r>
              <a:rPr lang="vi-VN" dirty="0" smtClean="0"/>
              <a:t>наряжа́ться</a:t>
            </a:r>
            <a:endParaRPr lang="en-US" dirty="0" smtClean="0"/>
          </a:p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costume</a:t>
            </a:r>
            <a:r>
              <a:rPr lang="en-US" dirty="0" smtClean="0"/>
              <a:t> [</a:t>
            </a:r>
            <a:r>
              <a:rPr lang="en-US" b="1" dirty="0" smtClean="0"/>
              <a:t>ˈ</a:t>
            </a:r>
            <a:r>
              <a:rPr lang="en-US" b="1" dirty="0" err="1" smtClean="0"/>
              <a:t>kɔstjuːm</a:t>
            </a:r>
            <a:r>
              <a:rPr lang="en-US" dirty="0" smtClean="0"/>
              <a:t>]  </a:t>
            </a:r>
            <a:r>
              <a:rPr lang="vi-VN" dirty="0" smtClean="0"/>
              <a:t>костю́м</a:t>
            </a:r>
            <a:r>
              <a:rPr lang="vi-VN" dirty="0" smtClean="0"/>
              <a:t>;</a:t>
            </a:r>
            <a:endParaRPr lang="en-US" dirty="0" smtClean="0"/>
          </a:p>
          <a:p>
            <a:r>
              <a:rPr lang="en-US" b="1" dirty="0" err="1" smtClean="0">
                <a:solidFill>
                  <a:schemeClr val="accent3">
                    <a:lumMod val="75000"/>
                  </a:schemeClr>
                </a:solidFill>
              </a:rPr>
              <a:t>neighbour</a:t>
            </a:r>
            <a:r>
              <a:rPr lang="en-US" dirty="0" smtClean="0"/>
              <a:t> [</a:t>
            </a:r>
            <a:r>
              <a:rPr lang="en-US" b="1" dirty="0" smtClean="0"/>
              <a:t>ˈ</a:t>
            </a:r>
            <a:r>
              <a:rPr lang="en-US" b="1" dirty="0" err="1" smtClean="0"/>
              <a:t>neɪbə</a:t>
            </a:r>
            <a:r>
              <a:rPr lang="en-US" b="1" baseline="30000" dirty="0" err="1" smtClean="0"/>
              <a:t>r</a:t>
            </a:r>
            <a:r>
              <a:rPr lang="en-US" dirty="0" smtClean="0"/>
              <a:t>]  </a:t>
            </a:r>
            <a:r>
              <a:rPr lang="en-US" dirty="0" err="1" smtClean="0"/>
              <a:t>сосе́д</a:t>
            </a:r>
            <a:endParaRPr lang="ru-RU" b="1" dirty="0" smtClean="0"/>
          </a:p>
          <a:p>
            <a:endParaRPr lang="en-US" dirty="0" smtClean="0"/>
          </a:p>
          <a:p>
            <a:endParaRPr lang="ru-RU" b="1" dirty="0" smtClean="0"/>
          </a:p>
          <a:p>
            <a:endParaRPr lang="en-US" b="1" dirty="0" smtClean="0"/>
          </a:p>
          <a:p>
            <a:endParaRPr lang="ru-RU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88</TotalTime>
  <Words>44</Words>
  <Application>Microsoft Office PowerPoint</Application>
  <PresentationFormat>Экран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Модульная</vt:lpstr>
      <vt:lpstr>Halloween</vt:lpstr>
      <vt:lpstr>The history of the holiday</vt:lpstr>
      <vt:lpstr>The holiday is celebrated on the night of 31 October to 1 November</vt:lpstr>
      <vt:lpstr>Children dress up in scary costumes and scare the neighbours</vt:lpstr>
      <vt:lpstr>vocabulary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Halloween</dc:title>
  <dc:creator>Андрей Василенко</dc:creator>
  <cp:lastModifiedBy>Андрей Василенко</cp:lastModifiedBy>
  <cp:revision>9</cp:revision>
  <dcterms:created xsi:type="dcterms:W3CDTF">2014-10-26T13:42:46Z</dcterms:created>
  <dcterms:modified xsi:type="dcterms:W3CDTF">2014-10-26T15:11:16Z</dcterms:modified>
</cp:coreProperties>
</file>