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2" r:id="rId2"/>
    <p:sldId id="290" r:id="rId3"/>
    <p:sldId id="282" r:id="rId4"/>
    <p:sldId id="285" r:id="rId5"/>
    <p:sldId id="291" r:id="rId6"/>
    <p:sldId id="293" r:id="rId7"/>
    <p:sldId id="286" r:id="rId8"/>
    <p:sldId id="287" r:id="rId9"/>
    <p:sldId id="288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F4F1B52-0C44-45E3-A67D-ED76B5F8C68E}">
          <p14:sldIdLst>
            <p14:sldId id="256"/>
            <p14:sldId id="257"/>
            <p14:sldId id="258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lovari.yandex.ru/%D0%BC%D0%BE%D0%BB%D0%BE%D0%B4%D1%87%D0%B8%D0%BD%D0%B0/ru-en" TargetMode="External"/><Relationship Id="rId2" Type="http://schemas.openxmlformats.org/officeDocument/2006/relationships/hyperlink" Target="https://slovari.yandex.ru/%D0%BC%D0%BE%D0%BB%D0%BE%D0%B4%D0%B5%D1%86/ru-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slovari.yandex.ru/%D1%81%D0%BB%D0%B0%D0%B2%D0%BD%D1%8B%D0%B9%20%D0%BC%D0%B0%D0%BB%D1%8B%D0%B9/ru-e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Презентация на тему: Food Idioms по английскому языку, скачать в формате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006"/>
            <a:ext cx="9144000" cy="69120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24128" y="5589240"/>
            <a:ext cx="321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Nasibullina</a:t>
            </a:r>
            <a:r>
              <a:rPr lang="en-US" dirty="0" smtClean="0"/>
              <a:t> </a:t>
            </a:r>
            <a:r>
              <a:rPr lang="en-US" dirty="0" err="1" smtClean="0"/>
              <a:t>Milana</a:t>
            </a:r>
            <a:endParaRPr lang="en-US" dirty="0" smtClean="0"/>
          </a:p>
          <a:p>
            <a:r>
              <a:rPr lang="en-US" dirty="0" smtClean="0"/>
              <a:t>Teacher: </a:t>
            </a:r>
            <a:r>
              <a:rPr lang="en-US" dirty="0" err="1" smtClean="0"/>
              <a:t>Abdrahimova</a:t>
            </a:r>
            <a:r>
              <a:rPr lang="en-US" dirty="0" smtClean="0"/>
              <a:t> R.R.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dirty="0" smtClean="0"/>
              <a:t>The most important person in an organization or activity</a:t>
            </a:r>
          </a:p>
          <a:p>
            <a:r>
              <a:rPr lang="ru-RU" dirty="0" smtClean="0"/>
              <a:t>босс, шеф, главарь, шишка</a:t>
            </a:r>
            <a:endParaRPr lang="en-US" dirty="0" smtClean="0"/>
          </a:p>
          <a:p>
            <a:r>
              <a:rPr lang="en-US" dirty="0" smtClean="0"/>
              <a:t>Tom is the captain of the handball team. Everyone knows he is the top banana!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Top banana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9938" name="Picture 2" descr="top ban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0775" y="4028306"/>
            <a:ext cx="2943225" cy="2829694"/>
          </a:xfrm>
          <a:prstGeom prst="rect">
            <a:avLst/>
          </a:prstGeom>
          <a:noFill/>
        </p:spPr>
      </p:pic>
      <p:pic>
        <p:nvPicPr>
          <p:cNvPr id="39940" name="Picture 4" descr="Popular items for dryer balls set on Ets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77072"/>
            <a:ext cx="4067944" cy="2600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Here are some common idioms based on food and foods. Each entry includes the meaning of the idiom and shows the idiom in context in an example sentence. </a:t>
            </a:r>
          </a:p>
          <a:p>
            <a:pPr>
              <a:buNone/>
            </a:pPr>
            <a:r>
              <a:rPr lang="en-US" dirty="0" smtClean="0"/>
              <a:t>		The meanings of some idioms can be easily understood, the meanings of other idioms cannot be understood from the meanings of their components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Segoe Script" panose="020B0504020000000003" pitchFamily="34" charset="0"/>
              </a:rPr>
              <a:t/>
            </a:r>
            <a:br>
              <a:rPr lang="ru-RU" sz="4400" dirty="0" smtClean="0">
                <a:latin typeface="Segoe Script" panose="020B0504020000000003" pitchFamily="34" charset="0"/>
              </a:rPr>
            </a:br>
            <a:endParaRPr lang="ru-RU" dirty="0"/>
          </a:p>
        </p:txBody>
      </p:sp>
      <p:pic>
        <p:nvPicPr>
          <p:cNvPr id="54276" name="Picture 4" descr="Стена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410874"/>
            <a:ext cx="2843808" cy="266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all 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1272" y="2492895"/>
            <a:ext cx="6552728" cy="436510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idiom is an expression, word or phrase</a:t>
            </a:r>
          </a:p>
          <a:p>
            <a:r>
              <a:rPr lang="en-US" dirty="0" smtClean="0"/>
              <a:t>It has a figurative meaning</a:t>
            </a:r>
          </a:p>
          <a:p>
            <a:r>
              <a:rPr lang="en-US" dirty="0" smtClean="0"/>
              <a:t>It is separate from literal meaning or definition of the words of which it is made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an idiom?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/>
          </a:bodyPr>
          <a:lstStyle/>
          <a:p>
            <a:r>
              <a:rPr lang="en-US" dirty="0" smtClean="0"/>
              <a:t>One bad person in a group of people who are good</a:t>
            </a:r>
          </a:p>
          <a:p>
            <a:r>
              <a:rPr lang="ru-RU" dirty="0" smtClean="0"/>
              <a:t>негодяй, скверный человек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For example: You can find the </a:t>
            </a:r>
            <a:r>
              <a:rPr lang="en-US" dirty="0" smtClean="0">
                <a:solidFill>
                  <a:srgbClr val="FF0000"/>
                </a:solidFill>
              </a:rPr>
              <a:t>bad apple </a:t>
            </a:r>
            <a:r>
              <a:rPr lang="en-US" dirty="0" smtClean="0"/>
              <a:t>in every company  company.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Bad apple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Червивое яблоко станет символом плохих дорог Петрозавод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4139953" cy="3068960"/>
          </a:xfrm>
          <a:prstGeom prst="rect">
            <a:avLst/>
          </a:prstGeom>
          <a:noFill/>
        </p:spPr>
      </p:pic>
      <p:pic>
        <p:nvPicPr>
          <p:cNvPr id="1028" name="Picture 4" descr="bad app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2555776" cy="27165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job</a:t>
            </a:r>
            <a:endParaRPr lang="ru-RU" dirty="0" smtClean="0"/>
          </a:p>
          <a:p>
            <a:r>
              <a:rPr lang="ru-RU" dirty="0" smtClean="0">
                <a:hlinkClick r:id="rId2"/>
              </a:rPr>
              <a:t>молодец</a:t>
            </a:r>
            <a:r>
              <a:rPr lang="ru-RU" dirty="0" smtClean="0"/>
              <a:t>, </a:t>
            </a:r>
            <a:r>
              <a:rPr lang="ru-RU" dirty="0" smtClean="0">
                <a:hlinkClick r:id="rId3"/>
              </a:rPr>
              <a:t>молодчина</a:t>
            </a:r>
            <a:r>
              <a:rPr lang="ru-RU" dirty="0" smtClean="0"/>
              <a:t>; </a:t>
            </a:r>
            <a:r>
              <a:rPr lang="ru-RU" dirty="0" smtClean="0">
                <a:hlinkClick r:id="rId4"/>
              </a:rPr>
              <a:t>славный малый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You are good egg, not everyone can do it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Good egg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6322" name="Picture 2" descr="Видео уроки для все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2780928"/>
            <a:ext cx="5040560" cy="3784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958011"/>
          </a:xfrm>
        </p:spPr>
        <p:txBody>
          <a:bodyPr/>
          <a:lstStyle/>
          <a:p>
            <a:r>
              <a:rPr lang="ru-RU" dirty="0" smtClean="0"/>
              <a:t>Очень спокойный, невозмутимый</a:t>
            </a:r>
          </a:p>
          <a:p>
            <a:r>
              <a:rPr lang="en-US" dirty="0" smtClean="0"/>
              <a:t>She looks pretty and </a:t>
            </a:r>
            <a:r>
              <a:rPr lang="en-US" dirty="0" smtClean="0">
                <a:solidFill>
                  <a:srgbClr val="FF0000"/>
                </a:solidFill>
              </a:rPr>
              <a:t>as cool as a cucumber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 cool as a cucumber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7346" name="Picture 2" descr="Идиомы, имеющие отношение к е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924944"/>
            <a:ext cx="4067944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/>
          </a:bodyPr>
          <a:lstStyle/>
          <a:p>
            <a:r>
              <a:rPr lang="en-US" dirty="0" smtClean="0"/>
              <a:t>An important person</a:t>
            </a:r>
          </a:p>
          <a:p>
            <a:r>
              <a:rPr lang="ru-RU" dirty="0" smtClean="0"/>
              <a:t>важная персона, «шишка»</a:t>
            </a:r>
            <a:endParaRPr lang="en-US" dirty="0" smtClean="0"/>
          </a:p>
          <a:p>
            <a:r>
              <a:rPr lang="en-US" dirty="0" smtClean="0"/>
              <a:t>For example. The </a:t>
            </a:r>
            <a:r>
              <a:rPr lang="en-US" dirty="0" smtClean="0">
                <a:solidFill>
                  <a:srgbClr val="FF0000"/>
                </a:solidFill>
              </a:rPr>
              <a:t>big cheese </a:t>
            </a:r>
            <a:r>
              <a:rPr lang="en-US" dirty="0" smtClean="0"/>
              <a:t>will give everyone a bonus at the end of</a:t>
            </a:r>
            <a:br>
              <a:rPr lang="en-US" dirty="0" smtClean="0"/>
            </a:br>
            <a:r>
              <a:rPr lang="en-US" dirty="0" smtClean="0"/>
              <a:t>the year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Big cheese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6866" name="Picture 2" descr="Битломаны ! . Ваши рецепты и советы , обо всё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933056"/>
            <a:ext cx="2602260" cy="2602260"/>
          </a:xfrm>
          <a:prstGeom prst="rect">
            <a:avLst/>
          </a:prstGeom>
          <a:noFill/>
        </p:spPr>
      </p:pic>
      <p:pic>
        <p:nvPicPr>
          <p:cNvPr id="36868" name="Picture 4" descr="dig chee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09999"/>
            <a:ext cx="2724150" cy="304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>
            <a:normAutofit/>
          </a:bodyPr>
          <a:lstStyle/>
          <a:p>
            <a:r>
              <a:rPr lang="en-US" dirty="0" smtClean="0"/>
              <a:t>An idler; a person who takes little or no exercise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watches </a:t>
            </a:r>
            <a:r>
              <a:rPr lang="en-US" dirty="0" smtClean="0"/>
              <a:t>a lot of television</a:t>
            </a:r>
          </a:p>
          <a:p>
            <a:r>
              <a:rPr lang="ru-RU" dirty="0" smtClean="0"/>
              <a:t>лежебока, сидень; домосед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Couch potato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7890" name="Picture 2" descr="couch pota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00474"/>
            <a:ext cx="3057525" cy="3057526"/>
          </a:xfrm>
          <a:prstGeom prst="rect">
            <a:avLst/>
          </a:prstGeom>
          <a:noFill/>
        </p:spPr>
      </p:pic>
      <p:pic>
        <p:nvPicPr>
          <p:cNvPr id="37892" name="Picture 4" descr="2012 Ноябрь Береги свое здоровье - Par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3528392" cy="31409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intellectual; a highbrow.</a:t>
            </a:r>
          </a:p>
          <a:p>
            <a:r>
              <a:rPr lang="ru-RU" dirty="0" err="1" smtClean="0"/>
              <a:t>заучка</a:t>
            </a:r>
            <a:r>
              <a:rPr lang="ru-RU" dirty="0" smtClean="0"/>
              <a:t>, </a:t>
            </a:r>
            <a:r>
              <a:rPr lang="ru-RU" dirty="0" err="1" smtClean="0"/>
              <a:t>ботан</a:t>
            </a:r>
            <a:endParaRPr lang="en-US" dirty="0" smtClean="0"/>
          </a:p>
          <a:p>
            <a:r>
              <a:rPr lang="en-US" dirty="0" smtClean="0"/>
              <a:t>In spite of his love of reading he denied being an egghead.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Egg head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egg 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648074"/>
            <a:ext cx="3133725" cy="3209926"/>
          </a:xfrm>
          <a:prstGeom prst="rect">
            <a:avLst/>
          </a:prstGeom>
          <a:noFill/>
        </p:spPr>
      </p:pic>
      <p:pic>
        <p:nvPicPr>
          <p:cNvPr id="38916" name="Picture 4" descr="Мук-Я, мытье яиц птицы на предприятиях пищевой промышленности, общественного питания, в школьных и дошкольных учреждениях. . - 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188640"/>
            <a:ext cx="3096344" cy="2340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207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 </vt:lpstr>
      <vt:lpstr>What is an idiom?</vt:lpstr>
      <vt:lpstr>Bad apple</vt:lpstr>
      <vt:lpstr>Good egg</vt:lpstr>
      <vt:lpstr>As cool as a cucumber</vt:lpstr>
      <vt:lpstr>Big cheese</vt:lpstr>
      <vt:lpstr>Couch potato</vt:lpstr>
      <vt:lpstr>Egg head</vt:lpstr>
      <vt:lpstr>Top banana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Ноут</cp:lastModifiedBy>
  <cp:revision>21</cp:revision>
  <dcterms:created xsi:type="dcterms:W3CDTF">2014-04-15T16:32:37Z</dcterms:created>
  <dcterms:modified xsi:type="dcterms:W3CDTF">2015-04-15T18:04:26Z</dcterms:modified>
</cp:coreProperties>
</file>