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88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BF5AA01-6AF8-4BF5-9EA6-E758CD5F9EAE}" type="datetimeFigureOut">
              <a:rPr lang="ru-RU" smtClean="0"/>
              <a:t>04.12.2014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D0B772-B3AC-44AD-A6AA-128F620A3288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BF5AA01-6AF8-4BF5-9EA6-E758CD5F9EAE}" type="datetimeFigureOut">
              <a:rPr lang="ru-RU" smtClean="0"/>
              <a:t>04.12.2014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D0B772-B3AC-44AD-A6AA-128F620A328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BF5AA01-6AF8-4BF5-9EA6-E758CD5F9EAE}" type="datetimeFigureOut">
              <a:rPr lang="ru-RU" smtClean="0"/>
              <a:t>04.12.2014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D0B772-B3AC-44AD-A6AA-128F620A328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BF5AA01-6AF8-4BF5-9EA6-E758CD5F9EAE}" type="datetimeFigureOut">
              <a:rPr lang="ru-RU" smtClean="0"/>
              <a:t>04.12.2014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D0B772-B3AC-44AD-A6AA-128F620A328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BF5AA01-6AF8-4BF5-9EA6-E758CD5F9EAE}" type="datetimeFigureOut">
              <a:rPr lang="ru-RU" smtClean="0"/>
              <a:t>04.12.2014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D0B772-B3AC-44AD-A6AA-128F620A3288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BF5AA01-6AF8-4BF5-9EA6-E758CD5F9EAE}" type="datetimeFigureOut">
              <a:rPr lang="ru-RU" smtClean="0"/>
              <a:t>04.12.2014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D0B772-B3AC-44AD-A6AA-128F620A328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BF5AA01-6AF8-4BF5-9EA6-E758CD5F9EAE}" type="datetimeFigureOut">
              <a:rPr lang="ru-RU" smtClean="0"/>
              <a:t>04.12.2014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D0B772-B3AC-44AD-A6AA-128F620A328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BF5AA01-6AF8-4BF5-9EA6-E758CD5F9EAE}" type="datetimeFigureOut">
              <a:rPr lang="ru-RU" smtClean="0"/>
              <a:t>04.12.2014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D0B772-B3AC-44AD-A6AA-128F620A328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BF5AA01-6AF8-4BF5-9EA6-E758CD5F9EAE}" type="datetimeFigureOut">
              <a:rPr lang="ru-RU" smtClean="0"/>
              <a:t>04.12.2014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D0B772-B3AC-44AD-A6AA-128F620A3288}" type="slidenum">
              <a:rPr lang="ru-RU" smtClean="0"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BF5AA01-6AF8-4BF5-9EA6-E758CD5F9EAE}" type="datetimeFigureOut">
              <a:rPr lang="ru-RU" smtClean="0"/>
              <a:t>04.12.2014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D0B772-B3AC-44AD-A6AA-128F620A328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BF5AA01-6AF8-4BF5-9EA6-E758CD5F9EAE}" type="datetimeFigureOut">
              <a:rPr lang="ru-RU" smtClean="0"/>
              <a:t>04.12.2014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D0B772-B3AC-44AD-A6AA-128F620A3288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2BF5AA01-6AF8-4BF5-9EA6-E758CD5F9EAE}" type="datetimeFigureOut">
              <a:rPr lang="ru-RU" smtClean="0"/>
              <a:t>04.12.2014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B6D0B772-B3AC-44AD-A6AA-128F620A3288}" type="slidenum">
              <a:rPr lang="ru-RU" smtClean="0"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4.gif"/><Relationship Id="rId7" Type="http://schemas.openxmlformats.org/officeDocument/2006/relationships/image" Target="../media/image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000" dirty="0" smtClean="0"/>
              <a:t>Игра «Звонкие и глухие согласные звуки»</a:t>
            </a:r>
            <a:endParaRPr lang="ru-RU" sz="4000" dirty="0"/>
          </a:p>
        </p:txBody>
      </p:sp>
      <p:pic>
        <p:nvPicPr>
          <p:cNvPr id="12" name="Содержимое 11" descr="2805212-f520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1435100" y="2294523"/>
            <a:ext cx="3657600" cy="3123028"/>
          </a:xfrm>
          <a:ln>
            <a:noFill/>
          </a:ln>
        </p:spPr>
      </p:pic>
      <p:pic>
        <p:nvPicPr>
          <p:cNvPr id="13" name="Содержимое 12" descr="school01-10.pn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5276850" y="1809319"/>
            <a:ext cx="3657600" cy="4093436"/>
          </a:xfrm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ДЛЯ КРУЖКА\2805212-f52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1538" y="500042"/>
            <a:ext cx="2476500" cy="2114550"/>
          </a:xfrm>
          <a:prstGeom prst="rect">
            <a:avLst/>
          </a:prstGeom>
          <a:noFill/>
        </p:spPr>
      </p:pic>
      <p:pic>
        <p:nvPicPr>
          <p:cNvPr id="1027" name="Picture 3" descr="C:\Users\user\Desktop\ДЛЯ КРУЖКА\102268690_5090154_83aba84cefcb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00100" y="3857628"/>
            <a:ext cx="2933696" cy="2710480"/>
          </a:xfrm>
          <a:prstGeom prst="rect">
            <a:avLst/>
          </a:prstGeom>
          <a:noFill/>
        </p:spPr>
      </p:pic>
      <p:pic>
        <p:nvPicPr>
          <p:cNvPr id="1030" name="Picture 6" descr="C:\Users\user\Desktop\ДЛЯ КРУЖКА\2726e122f29a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72066" y="428604"/>
            <a:ext cx="1390202" cy="1928826"/>
          </a:xfrm>
          <a:prstGeom prst="rect">
            <a:avLst/>
          </a:prstGeom>
          <a:noFill/>
        </p:spPr>
      </p:pic>
      <p:pic>
        <p:nvPicPr>
          <p:cNvPr id="1029" name="Picture 5" descr="C:\Users\user\Desktop\ДЛЯ КРУЖКА\091fcbf1ad35e6bc9330ba343e9cf457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143504" y="5000636"/>
            <a:ext cx="2188521" cy="1643074"/>
          </a:xfrm>
          <a:prstGeom prst="rect">
            <a:avLst/>
          </a:prstGeom>
          <a:noFill/>
        </p:spPr>
      </p:pic>
      <p:pic>
        <p:nvPicPr>
          <p:cNvPr id="1031" name="Picture 7" descr="C:\Users\user\Desktop\ДЛЯ КРУЖКА\0917fcf9106fa046a6506379c16ac152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286644" y="3714752"/>
            <a:ext cx="1387784" cy="2357454"/>
          </a:xfrm>
          <a:prstGeom prst="rect">
            <a:avLst/>
          </a:prstGeom>
          <a:noFill/>
        </p:spPr>
      </p:pic>
      <p:pic>
        <p:nvPicPr>
          <p:cNvPr id="1032" name="Picture 8" descr="C:\Users\user\Desktop\ДЛЯ КРУЖКА\85967844_large_jirafa1.jpg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858016" y="857232"/>
            <a:ext cx="1479946" cy="2152648"/>
          </a:xfrm>
          <a:prstGeom prst="rect">
            <a:avLst/>
          </a:prstGeom>
          <a:noFill/>
        </p:spPr>
      </p:pic>
      <p:pic>
        <p:nvPicPr>
          <p:cNvPr id="1033" name="Picture 9" descr="C:\Users\user\Desktop\ДЛЯ КРУЖКА\1Q2A-500x500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214810" y="2786058"/>
            <a:ext cx="1666870" cy="166687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7.12303E-7 C -0.14115 -0.03146 -0.28229 -0.06291 -0.36146 0.01433 C -0.44063 0.09158 -0.45643 0.38829 -0.47535 0.46299 " pathEditMode="relative" ptsTypes="aaA">
                                      <p:cBhvr>
                                        <p:cTn id="6" dur="2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27778E-6 -3.60777E-6 C -0.07848 -0.00231 -0.15678 -0.00462 -0.22466 -0.09435 C -0.29254 -0.18409 -0.37727 -0.46508 -0.40782 -0.53908 " pathEditMode="relative" ptsTypes="aaA">
                                      <p:cBhvr>
                                        <p:cTn id="10" dur="2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1.14709E-6 C -0.10087 0.08718 -0.20156 0.1746 -0.29236 0.13321 C -0.38316 0.09181 -0.49827 -0.17785 -0.54462 -0.24792 C -0.59097 -0.318 -0.5809 -0.3025 -0.57084 -0.28677 " pathEditMode="relative" ptsTypes="aaaA">
                                      <p:cBhvr>
                                        <p:cTn id="14" dur="20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3143 0.0081 L -0.47257 0.44866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52" y="22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-3.34875E-6 C -0.01684 -0.27012 -0.0335 -0.54024 -0.07378 -0.51434 C -0.11406 -0.48843 -0.21354 0.04417 -0.24149 0.15588 " pathEditMode="relative" ptsTypes="aaA">
                                      <p:cBhvr>
                                        <p:cTn id="22" dur="20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esktop\ДЛЯ КРУЖКА\2805212-f52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2976" y="500042"/>
            <a:ext cx="2405062" cy="2053553"/>
          </a:xfrm>
          <a:prstGeom prst="rect">
            <a:avLst/>
          </a:prstGeom>
          <a:noFill/>
        </p:spPr>
      </p:pic>
      <p:pic>
        <p:nvPicPr>
          <p:cNvPr id="2051" name="Picture 3" descr="C:\Users\user\Desktop\ДЛЯ КРУЖКА\102268690_5090154_83aba84cefcb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14414" y="3857628"/>
            <a:ext cx="2783561" cy="2571768"/>
          </a:xfrm>
          <a:prstGeom prst="rect">
            <a:avLst/>
          </a:prstGeom>
          <a:noFill/>
        </p:spPr>
      </p:pic>
      <p:pic>
        <p:nvPicPr>
          <p:cNvPr id="2052" name="Picture 4" descr="C:\Users\user\Desktop\ДЛЯ КРУЖКА\0917fcf9106fa046a6506379c16ac15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15008" y="285728"/>
            <a:ext cx="2428892" cy="3365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47</TotalTime>
  <Words>8</Words>
  <Application>Microsoft Office PowerPoint</Application>
  <PresentationFormat>Экран (4:3)</PresentationFormat>
  <Paragraphs>1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Солнцестояние</vt:lpstr>
      <vt:lpstr>Игра «Звонкие и глухие согласные звуки»</vt:lpstr>
      <vt:lpstr>Слайд 2</vt:lpstr>
      <vt:lpstr>Слайд 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Игра «Звонкие и глухие согласные звуки»</dc:title>
  <dc:creator>user</dc:creator>
  <cp:lastModifiedBy>user</cp:lastModifiedBy>
  <cp:revision>5</cp:revision>
  <dcterms:created xsi:type="dcterms:W3CDTF">2014-12-04T06:02:20Z</dcterms:created>
  <dcterms:modified xsi:type="dcterms:W3CDTF">2014-12-04T06:49:26Z</dcterms:modified>
</cp:coreProperties>
</file>