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E3A05C7-F0E8-44A2-AF69-D1A52C812D4C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9FA4A8B-6267-4312-9919-76A01E4CA0F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dreads.com/author/show/709702.Terrence_Man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27784" y="5733256"/>
            <a:ext cx="5693256" cy="1124744"/>
          </a:xfrm>
        </p:spPr>
        <p:txBody>
          <a:bodyPr/>
          <a:lstStyle/>
          <a:p>
            <a:r>
              <a:rPr lang="en-US" sz="6600" b="1" dirty="0">
                <a:solidFill>
                  <a:schemeClr val="bg1"/>
                </a:solidFill>
              </a:rPr>
              <a:t>In short</a:t>
            </a:r>
            <a:endParaRPr lang="ru-RU" sz="6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Софья\Desktop\32355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6408712" cy="54726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95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80528" y="3212976"/>
            <a:ext cx="4248472" cy="2232248"/>
          </a:xfrm>
        </p:spPr>
        <p:txBody>
          <a:bodyPr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i</a:t>
            </a:r>
            <a:r>
              <a:rPr lang="en-US" sz="4400" b="1" dirty="0" smtClean="0">
                <a:solidFill>
                  <a:schemeClr val="bg1"/>
                </a:solidFill>
              </a:rPr>
              <a:t>s situated in Theatre Square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Софья\Desktop\travel-bolshoy_teatr_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6096000" cy="26906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офья\Desktop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29000"/>
            <a:ext cx="4668663" cy="31092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907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45224"/>
            <a:ext cx="9144000" cy="1412776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1776 – the original Prince </a:t>
            </a:r>
            <a:r>
              <a:rPr lang="en-US" sz="4400" dirty="0" err="1">
                <a:solidFill>
                  <a:schemeClr val="bg1"/>
                </a:solidFill>
              </a:rPr>
              <a:t>Urussov’stheatre</a:t>
            </a:r>
            <a:r>
              <a:rPr lang="en-US" sz="4400" dirty="0">
                <a:solidFill>
                  <a:schemeClr val="bg1"/>
                </a:solidFill>
              </a:rPr>
              <a:t> was </a:t>
            </a:r>
            <a:r>
              <a:rPr lang="en-US" sz="4400" dirty="0" smtClean="0">
                <a:solidFill>
                  <a:schemeClr val="bg1"/>
                </a:solidFill>
              </a:rPr>
              <a:t>opened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Софья\Desktop\preview_h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5708795" cy="480538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7216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"/>
            <a:ext cx="9144000" cy="1124743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en-US" sz="4400" dirty="0">
                <a:solidFill>
                  <a:schemeClr val="bg1"/>
                </a:solidFill>
              </a:rPr>
              <a:t>1853 – all the interior was destroyed by the fire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445224"/>
            <a:ext cx="9144000" cy="1512168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1856 – it was rebuilt </a:t>
            </a:r>
            <a:r>
              <a:rPr lang="en-US" dirty="0" smtClean="0">
                <a:solidFill>
                  <a:schemeClr val="bg1"/>
                </a:solidFill>
              </a:rPr>
              <a:t>by Albert </a:t>
            </a:r>
            <a:r>
              <a:rPr lang="en-US" dirty="0" err="1" smtClean="0">
                <a:solidFill>
                  <a:schemeClr val="bg1"/>
                </a:solidFill>
              </a:rPr>
              <a:t>Kavos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146" name="Picture 2" descr="http://www.bolshoi.ru/r/05D3C887-5E57-4ECE-840E-A7CF59FC6CE8/preview_h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760640" cy="384042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627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876800"/>
            <a:ext cx="9144000" cy="2080592"/>
          </a:xfrm>
        </p:spPr>
        <p:txBody>
          <a:bodyPr/>
          <a:lstStyle/>
          <a:p>
            <a:r>
              <a:rPr lang="en-US" sz="4400" dirty="0">
                <a:solidFill>
                  <a:schemeClr val="bg1"/>
                </a:solidFill>
              </a:rPr>
              <a:t>The theatre is famous for its gold decorations and red velvet furnishings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Софья\Desktop\iDDLHY11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360373" cy="2520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офья\Desktop\main_story-848-138307551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893" y="476672"/>
            <a:ext cx="5225142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офья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49027"/>
            <a:ext cx="2889109" cy="20048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05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" y="4293096"/>
            <a:ext cx="8870953" cy="1872208"/>
          </a:xfrm>
        </p:spPr>
        <p:txBody>
          <a:bodyPr/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t</a:t>
            </a:r>
            <a:r>
              <a:rPr lang="en-US" sz="6000" dirty="0" smtClean="0">
                <a:solidFill>
                  <a:schemeClr val="bg1"/>
                </a:solidFill>
              </a:rPr>
              <a:t>he theatre has opera and ballet companies</a:t>
            </a:r>
            <a:endParaRPr lang="ru-RU" sz="60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Софья\Desktop\boris-s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83" y="260648"/>
            <a:ext cx="1777569" cy="2592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197486"/>
            <a:ext cx="2195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</a:rPr>
              <a:t>Boris Godunov</a:t>
            </a:r>
          </a:p>
          <a:p>
            <a:r>
              <a:rPr lang="en-US" sz="1600" b="1" dirty="0" smtClean="0">
                <a:solidFill>
                  <a:schemeClr val="bg1"/>
                </a:solidFill>
              </a:rPr>
              <a:t>Opera in four acts</a:t>
            </a:r>
            <a:endParaRPr lang="ru-RU" sz="1600" b="1" dirty="0">
              <a:solidFill>
                <a:schemeClr val="bg1"/>
              </a:solidFill>
            </a:endParaRPr>
          </a:p>
        </p:txBody>
      </p:sp>
      <p:pic>
        <p:nvPicPr>
          <p:cNvPr id="5123" name="Picture 3" descr="C:\Users\Софья\Desktop\carmen-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106" y="332656"/>
            <a:ext cx="1728192" cy="2520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2996951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Carmen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Opera in four acts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5" name="Picture 5" descr="http://www.bolshoi.ru/r/E5FB7B9E-D101-4665-B41B-A203E8EC855F/legenda-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0349" y="359257"/>
            <a:ext cx="1719064" cy="25069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13757" y="3206087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 Legend of Love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Ballet in three acts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7" name="Picture 7" descr="http://www.bolshoi.ru/r/2FDC33E4-4985-4E78-B271-A031B81249A3/apollo-s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835" y="277114"/>
            <a:ext cx="1781118" cy="25974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46005" y="3197486"/>
            <a:ext cx="22979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Apollon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Musagète</a:t>
            </a:r>
            <a:endParaRPr lang="en-US" b="1" dirty="0" smtClean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chemeClr val="bg1"/>
                </a:solidFill>
              </a:rPr>
              <a:t>Ballet in one act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403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04664"/>
            <a:ext cx="9540552" cy="5616624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en-US" sz="4800" b="1" dirty="0">
                <a:solidFill>
                  <a:schemeClr val="bg1"/>
                </a:solidFill>
              </a:rPr>
              <a:t>“Movies will make </a:t>
            </a:r>
            <a:r>
              <a:rPr lang="en-US" sz="4800" b="1" dirty="0" smtClean="0">
                <a:solidFill>
                  <a:schemeClr val="bg1"/>
                </a:solidFill>
              </a:rPr>
              <a:t>you</a:t>
            </a:r>
            <a:r>
              <a:rPr lang="ru-RU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</a:rPr>
              <a:t>famous</a:t>
            </a:r>
            <a:r>
              <a:rPr lang="en-US" sz="4800" b="1" dirty="0">
                <a:solidFill>
                  <a:schemeClr val="bg1"/>
                </a:solidFill>
              </a:rPr>
              <a:t>; Television will make you rich; But theatre will make </a:t>
            </a:r>
            <a:r>
              <a:rPr lang="en-US" sz="4800" b="1" dirty="0" smtClean="0">
                <a:solidFill>
                  <a:schemeClr val="bg1"/>
                </a:solidFill>
              </a:rPr>
              <a:t>you</a:t>
            </a:r>
            <a:r>
              <a:rPr lang="ru-RU" sz="4800" b="1" dirty="0" smtClean="0">
                <a:solidFill>
                  <a:schemeClr val="bg1"/>
                </a:solidFill>
              </a:rPr>
              <a:t>  </a:t>
            </a:r>
            <a:r>
              <a:rPr lang="en-US" sz="4800" b="1" dirty="0" smtClean="0">
                <a:solidFill>
                  <a:schemeClr val="bg1"/>
                </a:solidFill>
              </a:rPr>
              <a:t>good</a:t>
            </a:r>
            <a:r>
              <a:rPr lang="en-US" sz="4800" b="1" dirty="0">
                <a:solidFill>
                  <a:schemeClr val="bg1"/>
                </a:solidFill>
              </a:rPr>
              <a:t>.” 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                 </a:t>
            </a:r>
            <a:r>
              <a:rPr lang="en-US" sz="4800" b="1" dirty="0" smtClean="0">
                <a:solidFill>
                  <a:schemeClr val="bg1"/>
                </a:solidFill>
              </a:rPr>
              <a:t> </a:t>
            </a:r>
            <a:r>
              <a:rPr lang="en-US" sz="4800" b="1" dirty="0">
                <a:solidFill>
                  <a:schemeClr val="bg1"/>
                </a:solidFill>
                <a:hlinkClick r:id="rId2"/>
              </a:rPr>
              <a:t>Terrence Mann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589240"/>
            <a:ext cx="7543800" cy="2019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052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81</TotalTime>
  <Words>97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In short</vt:lpstr>
      <vt:lpstr>is situated in Theatre Square</vt:lpstr>
      <vt:lpstr>1776 – the original Prince Urussov’stheatre was opened</vt:lpstr>
      <vt:lpstr>1856 – it was rebuilt by Albert Kavos</vt:lpstr>
      <vt:lpstr>The theatre is famous for its gold decorations and red velvet furnishings</vt:lpstr>
      <vt:lpstr>the theatre has opera and ballet companies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Софья</dc:creator>
  <cp:lastModifiedBy>Софья</cp:lastModifiedBy>
  <cp:revision>7</cp:revision>
  <dcterms:created xsi:type="dcterms:W3CDTF">2015-04-20T12:59:22Z</dcterms:created>
  <dcterms:modified xsi:type="dcterms:W3CDTF">2015-04-20T14:20:39Z</dcterms:modified>
</cp:coreProperties>
</file>