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470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94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26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305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307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72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424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51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51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07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9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74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1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78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75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75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2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CB1D9-F76F-45C7-911F-8A7D22932448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3775E-D023-408A-AC6A-D71DF242A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06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Клуб «Лесенка успеха»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</a:p>
          <a:p>
            <a:r>
              <a:rPr lang="ru-RU" dirty="0" smtClean="0"/>
              <a:t>Учитель-логопед: </a:t>
            </a:r>
            <a:r>
              <a:rPr lang="ru-RU" dirty="0" err="1" smtClean="0"/>
              <a:t>Охотникова</a:t>
            </a:r>
            <a:r>
              <a:rPr lang="ru-RU" dirty="0" smtClean="0"/>
              <a:t> М.В.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60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Звукобуквенный анализ слова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75" y="2028927"/>
            <a:ext cx="4189912" cy="235682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657" y="2107036"/>
            <a:ext cx="4223419" cy="237609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976" y="4580514"/>
            <a:ext cx="3730615" cy="209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99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" y="702643"/>
            <a:ext cx="10462660" cy="1174283"/>
          </a:xfrm>
          <a:noFill/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Определение места звука в слове.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32732" y="2093214"/>
            <a:ext cx="4487643" cy="2524586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1624" y="2240154"/>
            <a:ext cx="4230991" cy="2377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633" y="4264739"/>
            <a:ext cx="4230991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84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Чтение слогов, слов.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6660"/>
            <a:ext cx="3577045" cy="20120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227" y="2066660"/>
            <a:ext cx="3630527" cy="204217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33" y="2083166"/>
            <a:ext cx="3577046" cy="20120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2" y="4311242"/>
            <a:ext cx="4162698" cy="23415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429" y="4311242"/>
            <a:ext cx="4162699" cy="234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заданий в рабочей тетради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573" y="2679426"/>
            <a:ext cx="5178829" cy="2913611"/>
          </a:xfrm>
        </p:spPr>
      </p:pic>
    </p:spTree>
    <p:extLst>
      <p:ext uri="{BB962C8B-B14F-4D97-AF65-F5344CB8AC3E}">
        <p14:creationId xmlns:p14="http://schemas.microsoft.com/office/powerpoint/2010/main" val="24160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54</TotalTime>
  <Words>31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Берлин</vt:lpstr>
      <vt:lpstr>Клуб «Лесенка успеха»</vt:lpstr>
      <vt:lpstr>Звукобуквенный анализ слова</vt:lpstr>
      <vt:lpstr>Определение места звука в слове.</vt:lpstr>
      <vt:lpstr>Чтение слогов, слов.</vt:lpstr>
      <vt:lpstr>Выполнение заданий в рабочей тетради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 «Лесенка успеха»</dc:title>
  <dc:creator>Стас</dc:creator>
  <cp:lastModifiedBy>Стас</cp:lastModifiedBy>
  <cp:revision>9</cp:revision>
  <dcterms:created xsi:type="dcterms:W3CDTF">2014-12-17T15:58:13Z</dcterms:created>
  <dcterms:modified xsi:type="dcterms:W3CDTF">2015-04-15T12:23:22Z</dcterms:modified>
</cp:coreProperties>
</file>