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71FFC6"/>
    <a:srgbClr val="FF7575"/>
    <a:srgbClr val="FFCCCC"/>
    <a:srgbClr val="FF8181"/>
    <a:srgbClr val="FFA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wallpaper_19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 userDrawn="1"/>
        </p:nvSpPr>
        <p:spPr>
          <a:xfrm>
            <a:off x="1214414" y="3929066"/>
            <a:ext cx="4857784" cy="1857388"/>
          </a:xfrm>
          <a:prstGeom prst="wedgeRoundRectCallout">
            <a:avLst>
              <a:gd name="adj1" fmla="val 59428"/>
              <a:gd name="adj2" fmla="val 11902"/>
              <a:gd name="adj3" fmla="val 1666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 userDrawn="1"/>
        </p:nvSpPr>
        <p:spPr>
          <a:xfrm>
            <a:off x="928662" y="857232"/>
            <a:ext cx="7215238" cy="2357454"/>
          </a:xfrm>
          <a:prstGeom prst="cloudCallout">
            <a:avLst>
              <a:gd name="adj1" fmla="val 28779"/>
              <a:gd name="adj2" fmla="val 67110"/>
            </a:avLst>
          </a:prstGeom>
          <a:solidFill>
            <a:srgbClr val="FFCCCC"/>
          </a:solidFill>
          <a:ln>
            <a:solidFill>
              <a:srgbClr val="FF7575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71438" y="71438"/>
            <a:ext cx="9001156" cy="6715148"/>
          </a:xfrm>
          <a:prstGeom prst="rect">
            <a:avLst/>
          </a:prstGeom>
          <a:noFill/>
          <a:ln w="5715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28596" y="357166"/>
            <a:ext cx="8286808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ED727-27CD-4E07-8BCC-54F7ACA67BF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  <a:ln w="76200">
            <a:solidFill>
              <a:srgbClr val="FF818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СЕГОДНЯ ЮНЫЙ ИССЛЕДОВАТЕЛЬ -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4568552" cy="2016224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ЗАВТРА УСПЕШНЫЙ ЧЕЛОВЕК!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ИССЛЕДОВАТЕЛЬСКОЙ РАБОТЫ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52663"/>
            <a:ext cx="5112568" cy="3696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934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ВЫБОР </a:t>
            </a:r>
            <a:r>
              <a:rPr lang="ru-RU" dirty="0" smtClean="0"/>
              <a:t>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08911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Выдвижение гипотезы и изучение теории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700808"/>
            <a:ext cx="8517632" cy="453650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8424936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Анализ и обобщение, собственные выводы, оформление и представление работы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8208911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330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595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105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29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СЕГОДНЯ ЮНЫЙ ИССЛЕДОВАТЕЛЬ -  </vt:lpstr>
      <vt:lpstr>ЭТАПЫ ИССЛЕДОВАТЕЛЬСКОЙ РАБОТЫ</vt:lpstr>
      <vt:lpstr>ВЫБОР ТЕМЫ</vt:lpstr>
      <vt:lpstr>Выдвижение гипотезы и изучение теории</vt:lpstr>
      <vt:lpstr>Анализ и обобщение, собственные выводы, оформление и представление работы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Corowina</dc:creator>
  <cp:lastModifiedBy>1</cp:lastModifiedBy>
  <cp:revision>10</cp:revision>
  <dcterms:created xsi:type="dcterms:W3CDTF">2013-02-09T17:45:17Z</dcterms:created>
  <dcterms:modified xsi:type="dcterms:W3CDTF">2015-04-20T14:07:34Z</dcterms:modified>
</cp:coreProperties>
</file>