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12"/>
  </p:notesMasterIdLst>
  <p:sldIdLst>
    <p:sldId id="256" r:id="rId6"/>
    <p:sldId id="257" r:id="rId7"/>
    <p:sldId id="259" r:id="rId8"/>
    <p:sldId id="260" r:id="rId9"/>
    <p:sldId id="261" r:id="rId10"/>
    <p:sldId id="262" r:id="rId11"/>
  </p:sldIdLst>
  <p:sldSz cx="10620375" cy="7488238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2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body"/>
          </p:nvPr>
        </p:nvSpPr>
        <p:spPr>
          <a:xfrm>
            <a:off x="655920" y="4385880"/>
            <a:ext cx="5576040" cy="472320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760">
                <a:latin typeface="Arial"/>
              </a:rPr>
              <a:t>Для правки формата примечаний щёлкните мышью</a:t>
            </a:r>
            <a:endParaRPr/>
          </a:p>
        </p:txBody>
      </p:sp>
      <p:sp>
        <p:nvSpPr>
          <p:cNvPr id="23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2989080" cy="5007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&lt;заголовок&gt;</a:t>
            </a:r>
            <a:endParaRPr/>
          </a:p>
        </p:txBody>
      </p:sp>
      <p:sp>
        <p:nvSpPr>
          <p:cNvPr id="239" name="PlaceHolder 3"/>
          <p:cNvSpPr>
            <a:spLocks noGrp="1"/>
          </p:cNvSpPr>
          <p:nvPr>
            <p:ph type="dt"/>
          </p:nvPr>
        </p:nvSpPr>
        <p:spPr>
          <a:xfrm>
            <a:off x="3898440" y="0"/>
            <a:ext cx="2989080" cy="5007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40" name="PlaceHolder 4"/>
          <p:cNvSpPr>
            <a:spLocks noGrp="1"/>
          </p:cNvSpPr>
          <p:nvPr>
            <p:ph type="ftr"/>
          </p:nvPr>
        </p:nvSpPr>
        <p:spPr>
          <a:xfrm>
            <a:off x="0" y="9519120"/>
            <a:ext cx="2989080" cy="5007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41" name="PlaceHolder 5"/>
          <p:cNvSpPr>
            <a:spLocks noGrp="1"/>
          </p:cNvSpPr>
          <p:nvPr>
            <p:ph type="sldNum"/>
          </p:nvPr>
        </p:nvSpPr>
        <p:spPr>
          <a:xfrm>
            <a:off x="3898440" y="9519120"/>
            <a:ext cx="2989080" cy="5007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397F5E96-2914-4A4B-9202-D669EFAADEAD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941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body"/>
          </p:nvPr>
        </p:nvSpPr>
        <p:spPr>
          <a:xfrm>
            <a:off x="689040" y="4822920"/>
            <a:ext cx="5509800" cy="3944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8" name="TextShape 2"/>
          <p:cNvSpPr txBox="1"/>
          <p:nvPr/>
        </p:nvSpPr>
        <p:spPr>
          <a:xfrm>
            <a:off x="3902040" y="9518760"/>
            <a:ext cx="2984040" cy="5011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BF27FBB9-A144-4913-8F46-54BF2AE48E4F}" type="slidenum">
              <a:rPr lang="ru-RU" sz="1200" strike="noStrike">
                <a:solidFill>
                  <a:srgbClr val="000000"/>
                </a:solidFill>
                <a:latin typeface="Verdana"/>
                <a:ea typeface="+mn-ea"/>
              </a:r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4810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PlaceHolder 1"/>
          <p:cNvSpPr>
            <a:spLocks noGrp="1"/>
          </p:cNvSpPr>
          <p:nvPr>
            <p:ph type="body"/>
          </p:nvPr>
        </p:nvSpPr>
        <p:spPr>
          <a:xfrm>
            <a:off x="689040" y="4822920"/>
            <a:ext cx="5509800" cy="394452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0" name="TextShape 2"/>
          <p:cNvSpPr txBox="1"/>
          <p:nvPr/>
        </p:nvSpPr>
        <p:spPr>
          <a:xfrm>
            <a:off x="3902040" y="9518760"/>
            <a:ext cx="2984040" cy="50112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fld id="{4C2D06EC-4056-4F58-9356-718C3F2376B2}" type="slidenum">
              <a:rPr lang="ru-RU" sz="1200" strike="noStrike">
                <a:solidFill>
                  <a:srgbClr val="000000"/>
                </a:solidFill>
                <a:latin typeface="Verdana"/>
              </a:rPr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8960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57" name="Рисунок 56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  <p:pic>
        <p:nvPicPr>
          <p:cNvPr id="58" name="Рисунок 57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531000" y="285480"/>
            <a:ext cx="7396200" cy="573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subTitle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06" name="Рисунок 105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  <p:pic>
        <p:nvPicPr>
          <p:cNvPr id="107" name="Рисунок 106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531000" y="285480"/>
            <a:ext cx="7396200" cy="573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56" name="Рисунок 155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  <p:pic>
        <p:nvPicPr>
          <p:cNvPr id="157" name="Рисунок 156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subTitle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ubTitle"/>
          </p:nvPr>
        </p:nvSpPr>
        <p:spPr>
          <a:xfrm>
            <a:off x="531000" y="285480"/>
            <a:ext cx="7396200" cy="573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95" name="Рисунок 194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  <p:pic>
        <p:nvPicPr>
          <p:cNvPr id="196" name="Рисунок 195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4" name="PlaceHolder 2"/>
          <p:cNvSpPr>
            <a:spLocks noGrp="1"/>
          </p:cNvSpPr>
          <p:nvPr>
            <p:ph type="subTitle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0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subTitle"/>
          </p:nvPr>
        </p:nvSpPr>
        <p:spPr>
          <a:xfrm>
            <a:off x="531000" y="285480"/>
            <a:ext cx="7396200" cy="573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4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5" name="PlaceHolder 4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8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9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3" name="PlaceHolder 4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5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6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1" name="PlaceHolder 5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ubTitle"/>
          </p:nvPr>
        </p:nvSpPr>
        <p:spPr>
          <a:xfrm>
            <a:off x="531000" y="285480"/>
            <a:ext cx="7396200" cy="5731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33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4" name="PlaceHolder 3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235" name="Рисунок 234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  <p:pic>
        <p:nvPicPr>
          <p:cNvPr id="236" name="Рисунок 235"/>
          <p:cNvPicPr/>
          <p:nvPr/>
        </p:nvPicPr>
        <p:blipFill>
          <a:blip r:embed="rId2"/>
          <a:stretch/>
        </p:blipFill>
        <p:spPr>
          <a:xfrm>
            <a:off x="2588400" y="1806120"/>
            <a:ext cx="5442840" cy="434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310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43426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5428800" y="407520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1000" y="-258120"/>
            <a:ext cx="7396200" cy="23234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428800" y="1806480"/>
            <a:ext cx="46641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531000" y="4075200"/>
            <a:ext cx="9558360" cy="20714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ustomShape 1"/>
          <p:cNvSpPr/>
          <p:nvPr/>
        </p:nvSpPr>
        <p:spPr>
          <a:xfrm>
            <a:off x="-9720" y="4381920"/>
            <a:ext cx="530640" cy="3115080"/>
          </a:xfrm>
          <a:custGeom>
            <a:avLst/>
            <a:gdLst/>
            <a:ahLst/>
            <a:cxnLst/>
            <a:rect l="0" t="0" r="r" b="b"/>
            <a:pathLst>
              <a:path w="457201" h="2853268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6" name="Line 2"/>
          <p:cNvSpPr/>
          <p:nvPr/>
        </p:nvSpPr>
        <p:spPr>
          <a:xfrm flipV="1">
            <a:off x="5959080" y="4559040"/>
            <a:ext cx="4672080" cy="292896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8179560" y="0"/>
            <a:ext cx="1416240" cy="748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3" name="CustomShape 4"/>
          <p:cNvSpPr/>
          <p:nvPr/>
        </p:nvSpPr>
        <p:spPr>
          <a:xfrm>
            <a:off x="8004600" y="0"/>
            <a:ext cx="2635560" cy="7497000"/>
          </a:xfrm>
          <a:custGeom>
            <a:avLst/>
            <a:gdLst/>
            <a:ahLst/>
            <a:cxnLst/>
            <a:rect l="0" t="0" r="r" b="b"/>
            <a:pathLst>
              <a:path w="2271890" h="6866467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" name="CustomShape 5"/>
          <p:cNvSpPr/>
          <p:nvPr/>
        </p:nvSpPr>
        <p:spPr>
          <a:xfrm>
            <a:off x="8368560" y="-9360"/>
            <a:ext cx="2262240" cy="7497000"/>
          </a:xfrm>
          <a:custGeom>
            <a:avLst/>
            <a:gdLst/>
            <a:ahLst/>
            <a:cxnLst/>
            <a:rect l="0" t="0" r="r" b="b"/>
            <a:pathLst>
              <a:path w="1950156" h="6866468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5" name="CustomShape 6"/>
          <p:cNvSpPr/>
          <p:nvPr/>
        </p:nvSpPr>
        <p:spPr>
          <a:xfrm>
            <a:off x="7709760" y="4280400"/>
            <a:ext cx="2918880" cy="3207600"/>
          </a:xfrm>
          <a:custGeom>
            <a:avLst/>
            <a:gdLst/>
            <a:ahLst/>
            <a:cxnLst/>
            <a:rect l="0" t="0" r="r" b="b"/>
            <a:pathLst>
              <a:path w="3259668" h="3810001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" name="CustomShape 7"/>
          <p:cNvSpPr/>
          <p:nvPr/>
        </p:nvSpPr>
        <p:spPr>
          <a:xfrm>
            <a:off x="8142480" y="-9360"/>
            <a:ext cx="2488680" cy="7497000"/>
          </a:xfrm>
          <a:custGeom>
            <a:avLst/>
            <a:gdLst/>
            <a:ahLst/>
            <a:cxnLst/>
            <a:rect l="0" t="0" r="r" b="b"/>
            <a:pathLst>
              <a:path w="2853268" h="6866468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7" name="CustomShape 8"/>
          <p:cNvSpPr/>
          <p:nvPr/>
        </p:nvSpPr>
        <p:spPr>
          <a:xfrm>
            <a:off x="9635040" y="-9360"/>
            <a:ext cx="995760" cy="7497000"/>
          </a:xfrm>
          <a:custGeom>
            <a:avLst/>
            <a:gdLst/>
            <a:ahLst/>
            <a:cxnLst/>
            <a:rect l="0" t="0" r="r" b="b"/>
            <a:pathLst>
              <a:path w="1286934" h="6866468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8" name="CustomShape 9"/>
          <p:cNvSpPr/>
          <p:nvPr/>
        </p:nvSpPr>
        <p:spPr>
          <a:xfrm>
            <a:off x="9381240" y="-9360"/>
            <a:ext cx="1238760" cy="7497000"/>
          </a:xfrm>
          <a:custGeom>
            <a:avLst/>
            <a:gdLst/>
            <a:ahLst/>
            <a:cxnLst/>
            <a:rect l="0" t="0" r="r" b="b"/>
            <a:pathLst>
              <a:path w="1272823" h="6866468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9" name="CustomShape 10"/>
          <p:cNvSpPr/>
          <p:nvPr/>
        </p:nvSpPr>
        <p:spPr>
          <a:xfrm>
            <a:off x="9361800" y="5343480"/>
            <a:ext cx="1270440" cy="2144520"/>
          </a:xfrm>
          <a:custGeom>
            <a:avLst/>
            <a:gdLst/>
            <a:ahLst/>
            <a:cxnLst/>
            <a:rect l="0" t="0" r="r" b="b"/>
            <a:pathLst>
              <a:path w="1820334" h="3268134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" name="Line 11"/>
          <p:cNvSpPr/>
          <p:nvPr/>
        </p:nvSpPr>
        <p:spPr>
          <a:xfrm flipV="1">
            <a:off x="5959080" y="4559040"/>
            <a:ext cx="4672080" cy="292896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11" name="Line 12"/>
          <p:cNvSpPr/>
          <p:nvPr/>
        </p:nvSpPr>
        <p:spPr>
          <a:xfrm>
            <a:off x="8179560" y="0"/>
            <a:ext cx="1416240" cy="748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12" name="CustomShape 13"/>
          <p:cNvSpPr/>
          <p:nvPr/>
        </p:nvSpPr>
        <p:spPr>
          <a:xfrm>
            <a:off x="8004600" y="0"/>
            <a:ext cx="2635560" cy="7497000"/>
          </a:xfrm>
          <a:custGeom>
            <a:avLst/>
            <a:gdLst/>
            <a:ahLst/>
            <a:cxnLst/>
            <a:rect l="0" t="0" r="r" b="b"/>
            <a:pathLst>
              <a:path w="2271890" h="6866467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3" name="CustomShape 14"/>
          <p:cNvSpPr/>
          <p:nvPr/>
        </p:nvSpPr>
        <p:spPr>
          <a:xfrm>
            <a:off x="8368560" y="-9360"/>
            <a:ext cx="2262240" cy="7497000"/>
          </a:xfrm>
          <a:custGeom>
            <a:avLst/>
            <a:gdLst/>
            <a:ahLst/>
            <a:cxnLst/>
            <a:rect l="0" t="0" r="r" b="b"/>
            <a:pathLst>
              <a:path w="1950156" h="6866468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4" name="CustomShape 15"/>
          <p:cNvSpPr/>
          <p:nvPr/>
        </p:nvSpPr>
        <p:spPr>
          <a:xfrm>
            <a:off x="7709760" y="4280400"/>
            <a:ext cx="2918880" cy="3207600"/>
          </a:xfrm>
          <a:custGeom>
            <a:avLst/>
            <a:gdLst/>
            <a:ahLst/>
            <a:cxnLst/>
            <a:rect l="0" t="0" r="r" b="b"/>
            <a:pathLst>
              <a:path w="3259668" h="3810001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5" name="CustomShape 16"/>
          <p:cNvSpPr/>
          <p:nvPr/>
        </p:nvSpPr>
        <p:spPr>
          <a:xfrm>
            <a:off x="8142480" y="-9360"/>
            <a:ext cx="2488680" cy="7497000"/>
          </a:xfrm>
          <a:custGeom>
            <a:avLst/>
            <a:gdLst/>
            <a:ahLst/>
            <a:cxnLst/>
            <a:rect l="0" t="0" r="r" b="b"/>
            <a:pathLst>
              <a:path w="2853268" h="6866468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6" name="CustomShape 17"/>
          <p:cNvSpPr/>
          <p:nvPr/>
        </p:nvSpPr>
        <p:spPr>
          <a:xfrm>
            <a:off x="9635040" y="-9360"/>
            <a:ext cx="995760" cy="7497000"/>
          </a:xfrm>
          <a:custGeom>
            <a:avLst/>
            <a:gdLst/>
            <a:ahLst/>
            <a:cxnLst/>
            <a:rect l="0" t="0" r="r" b="b"/>
            <a:pathLst>
              <a:path w="1286934" h="6866468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7" name="CustomShape 18"/>
          <p:cNvSpPr/>
          <p:nvPr/>
        </p:nvSpPr>
        <p:spPr>
          <a:xfrm>
            <a:off x="9381240" y="-9360"/>
            <a:ext cx="1238760" cy="7497000"/>
          </a:xfrm>
          <a:custGeom>
            <a:avLst/>
            <a:gdLst/>
            <a:ahLst/>
            <a:cxnLst/>
            <a:rect l="0" t="0" r="r" b="b"/>
            <a:pathLst>
              <a:path w="1272823" h="6866468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8" name="CustomShape 19"/>
          <p:cNvSpPr/>
          <p:nvPr/>
        </p:nvSpPr>
        <p:spPr>
          <a:xfrm>
            <a:off x="9361800" y="5343480"/>
            <a:ext cx="1270440" cy="2144520"/>
          </a:xfrm>
          <a:custGeom>
            <a:avLst/>
            <a:gdLst/>
            <a:ahLst/>
            <a:cxnLst/>
            <a:rect l="0" t="0" r="r" b="b"/>
            <a:pathLst>
              <a:path w="1820334" h="3268134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9" name="CustomShape 20"/>
          <p:cNvSpPr/>
          <p:nvPr/>
        </p:nvSpPr>
        <p:spPr>
          <a:xfrm>
            <a:off x="-9720" y="-9360"/>
            <a:ext cx="1002600" cy="6221520"/>
          </a:xfrm>
          <a:custGeom>
            <a:avLst/>
            <a:gdLst/>
            <a:ahLst/>
            <a:cxnLst/>
            <a:rect l="0" t="0" r="r" b="b"/>
            <a:pathLst>
              <a:path w="863601" h="5698068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1313280" y="2625480"/>
            <a:ext cx="6767280" cy="179712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r>
              <a:rPr lang="ru-RU" sz="5900" strike="noStrike">
                <a:solidFill>
                  <a:srgbClr val="90C226"/>
                </a:solidFill>
                <a:latin typeface="Trebuchet MS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21" name="PlaceHolder 22"/>
          <p:cNvSpPr>
            <a:spLocks noGrp="1"/>
          </p:cNvSpPr>
          <p:nvPr>
            <p:ph type="dt"/>
          </p:nvPr>
        </p:nvSpPr>
        <p:spPr>
          <a:xfrm>
            <a:off x="6278040" y="6596640"/>
            <a:ext cx="79416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2" name="PlaceHolder 23"/>
          <p:cNvSpPr>
            <a:spLocks noGrp="1"/>
          </p:cNvSpPr>
          <p:nvPr>
            <p:ph type="ftr"/>
          </p:nvPr>
        </p:nvSpPr>
        <p:spPr>
          <a:xfrm>
            <a:off x="708120" y="6596640"/>
            <a:ext cx="536904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23" name="PlaceHolder 24"/>
          <p:cNvSpPr>
            <a:spLocks noGrp="1"/>
          </p:cNvSpPr>
          <p:nvPr>
            <p:ph type="sldNum"/>
          </p:nvPr>
        </p:nvSpPr>
        <p:spPr>
          <a:xfrm>
            <a:off x="7485120" y="6596640"/>
            <a:ext cx="595080" cy="39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268D60CA-D77B-4CA1-B30B-987CB460434A}" type="slidenum">
              <a:rPr lang="ru-RU" sz="989" strike="noStrike">
                <a:solidFill>
                  <a:srgbClr val="90C226"/>
                </a:solidFill>
                <a:latin typeface="Verdana"/>
              </a:rPr>
              <a:t>‹#›</a:t>
            </a:fld>
            <a:endParaRPr/>
          </a:p>
        </p:txBody>
      </p:sp>
      <p:sp>
        <p:nvSpPr>
          <p:cNvPr id="24" name="PlaceHolder 25"/>
          <p:cNvSpPr>
            <a:spLocks noGrp="1"/>
          </p:cNvSpPr>
          <p:nvPr>
            <p:ph type="body"/>
          </p:nvPr>
        </p:nvSpPr>
        <p:spPr>
          <a:xfrm>
            <a:off x="531000" y="1752120"/>
            <a:ext cx="9557640" cy="43426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1970"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530"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310"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310"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000"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000">
                <a:latin typeface="Trebuchet MS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000">
                <a:latin typeface="Trebuchet MS"/>
              </a:rPr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-9720" y="4381920"/>
            <a:ext cx="530640" cy="3115080"/>
          </a:xfrm>
          <a:custGeom>
            <a:avLst/>
            <a:gdLst/>
            <a:ahLst/>
            <a:cxnLst/>
            <a:rect l="0" t="0" r="r" b="b"/>
            <a:pathLst>
              <a:path w="457201" h="2853268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0" name="Line 2"/>
          <p:cNvSpPr/>
          <p:nvPr/>
        </p:nvSpPr>
        <p:spPr>
          <a:xfrm flipV="1">
            <a:off x="5959080" y="4559040"/>
            <a:ext cx="4672080" cy="292896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61" name="Line 3"/>
          <p:cNvSpPr/>
          <p:nvPr/>
        </p:nvSpPr>
        <p:spPr>
          <a:xfrm>
            <a:off x="8179560" y="0"/>
            <a:ext cx="1416240" cy="748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62" name="CustomShape 4"/>
          <p:cNvSpPr/>
          <p:nvPr/>
        </p:nvSpPr>
        <p:spPr>
          <a:xfrm>
            <a:off x="8004600" y="0"/>
            <a:ext cx="2635560" cy="7497000"/>
          </a:xfrm>
          <a:custGeom>
            <a:avLst/>
            <a:gdLst/>
            <a:ahLst/>
            <a:cxnLst/>
            <a:rect l="0" t="0" r="r" b="b"/>
            <a:pathLst>
              <a:path w="2271890" h="6866467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3" name="CustomShape 5"/>
          <p:cNvSpPr/>
          <p:nvPr/>
        </p:nvSpPr>
        <p:spPr>
          <a:xfrm>
            <a:off x="8368560" y="-9360"/>
            <a:ext cx="2262240" cy="7497000"/>
          </a:xfrm>
          <a:custGeom>
            <a:avLst/>
            <a:gdLst/>
            <a:ahLst/>
            <a:cxnLst/>
            <a:rect l="0" t="0" r="r" b="b"/>
            <a:pathLst>
              <a:path w="1950156" h="6866468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4" name="CustomShape 6"/>
          <p:cNvSpPr/>
          <p:nvPr/>
        </p:nvSpPr>
        <p:spPr>
          <a:xfrm>
            <a:off x="7709760" y="4280400"/>
            <a:ext cx="2918880" cy="3207600"/>
          </a:xfrm>
          <a:custGeom>
            <a:avLst/>
            <a:gdLst/>
            <a:ahLst/>
            <a:cxnLst/>
            <a:rect l="0" t="0" r="r" b="b"/>
            <a:pathLst>
              <a:path w="3259668" h="3810001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5" name="CustomShape 7"/>
          <p:cNvSpPr/>
          <p:nvPr/>
        </p:nvSpPr>
        <p:spPr>
          <a:xfrm>
            <a:off x="8142480" y="-9360"/>
            <a:ext cx="2488680" cy="7497000"/>
          </a:xfrm>
          <a:custGeom>
            <a:avLst/>
            <a:gdLst/>
            <a:ahLst/>
            <a:cxnLst/>
            <a:rect l="0" t="0" r="r" b="b"/>
            <a:pathLst>
              <a:path w="2853268" h="6866468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6" name="CustomShape 8"/>
          <p:cNvSpPr/>
          <p:nvPr/>
        </p:nvSpPr>
        <p:spPr>
          <a:xfrm>
            <a:off x="9635040" y="-9360"/>
            <a:ext cx="995760" cy="7497000"/>
          </a:xfrm>
          <a:custGeom>
            <a:avLst/>
            <a:gdLst/>
            <a:ahLst/>
            <a:cxnLst/>
            <a:rect l="0" t="0" r="r" b="b"/>
            <a:pathLst>
              <a:path w="1286934" h="6866468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7" name="CustomShape 9"/>
          <p:cNvSpPr/>
          <p:nvPr/>
        </p:nvSpPr>
        <p:spPr>
          <a:xfrm>
            <a:off x="9381240" y="-9360"/>
            <a:ext cx="1238760" cy="7497000"/>
          </a:xfrm>
          <a:custGeom>
            <a:avLst/>
            <a:gdLst/>
            <a:ahLst/>
            <a:cxnLst/>
            <a:rect l="0" t="0" r="r" b="b"/>
            <a:pathLst>
              <a:path w="1272823" h="6866468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8" name="CustomShape 10"/>
          <p:cNvSpPr/>
          <p:nvPr/>
        </p:nvSpPr>
        <p:spPr>
          <a:xfrm>
            <a:off x="9361800" y="5343480"/>
            <a:ext cx="1270440" cy="2144520"/>
          </a:xfrm>
          <a:custGeom>
            <a:avLst/>
            <a:gdLst/>
            <a:ahLst/>
            <a:cxnLst/>
            <a:rect l="0" t="0" r="r" b="b"/>
            <a:pathLst>
              <a:path w="1820334" h="3268134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69" name="PlaceHolder 11"/>
          <p:cNvSpPr>
            <a:spLocks noGrp="1"/>
          </p:cNvSpPr>
          <p:nvPr>
            <p:ph type="title"/>
          </p:nvPr>
        </p:nvSpPr>
        <p:spPr>
          <a:xfrm>
            <a:off x="708120" y="665640"/>
            <a:ext cx="7372080" cy="1441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929" strike="noStrike">
                <a:solidFill>
                  <a:srgbClr val="90C226"/>
                </a:solidFill>
                <a:latin typeface="Trebuchet MS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70" name="PlaceHolder 12"/>
          <p:cNvSpPr>
            <a:spLocks noGrp="1"/>
          </p:cNvSpPr>
          <p:nvPr>
            <p:ph type="body"/>
          </p:nvPr>
        </p:nvSpPr>
        <p:spPr>
          <a:xfrm>
            <a:off x="708120" y="2359080"/>
            <a:ext cx="7372080" cy="423720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1970" strike="noStrike">
                <a:solidFill>
                  <a:srgbClr val="404040"/>
                </a:solidFill>
                <a:latin typeface="Trebuchet MS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1750" strike="noStrike">
                <a:solidFill>
                  <a:srgbClr val="404040"/>
                </a:solidFill>
                <a:latin typeface="Trebuchet MS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1530" strike="noStrike">
                <a:solidFill>
                  <a:srgbClr val="404040"/>
                </a:solidFill>
                <a:latin typeface="Trebuchet MS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Пятый уровень</a:t>
            </a:r>
            <a:endParaRPr/>
          </a:p>
        </p:txBody>
      </p:sp>
      <p:sp>
        <p:nvSpPr>
          <p:cNvPr id="71" name="PlaceHolder 13"/>
          <p:cNvSpPr>
            <a:spLocks noGrp="1"/>
          </p:cNvSpPr>
          <p:nvPr>
            <p:ph type="dt"/>
          </p:nvPr>
        </p:nvSpPr>
        <p:spPr>
          <a:xfrm>
            <a:off x="6278040" y="6596640"/>
            <a:ext cx="79416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2" name="PlaceHolder 14"/>
          <p:cNvSpPr>
            <a:spLocks noGrp="1"/>
          </p:cNvSpPr>
          <p:nvPr>
            <p:ph type="ftr"/>
          </p:nvPr>
        </p:nvSpPr>
        <p:spPr>
          <a:xfrm>
            <a:off x="708120" y="6596640"/>
            <a:ext cx="536904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73" name="PlaceHolder 15"/>
          <p:cNvSpPr>
            <a:spLocks noGrp="1"/>
          </p:cNvSpPr>
          <p:nvPr>
            <p:ph type="sldNum"/>
          </p:nvPr>
        </p:nvSpPr>
        <p:spPr>
          <a:xfrm>
            <a:off x="7485120" y="6596640"/>
            <a:ext cx="595080" cy="39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164F09D-98E3-4C92-991E-972728C84517}" type="slidenum">
              <a:rPr lang="ru-RU" sz="989" strike="noStrike">
                <a:solidFill>
                  <a:srgbClr val="90C226"/>
                </a:solidFill>
                <a:latin typeface="Verdan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-9720" y="4381920"/>
            <a:ext cx="530640" cy="3115080"/>
          </a:xfrm>
          <a:custGeom>
            <a:avLst/>
            <a:gdLst/>
            <a:ahLst/>
            <a:cxnLst/>
            <a:rect l="0" t="0" r="r" b="b"/>
            <a:pathLst>
              <a:path w="457201" h="2853268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09" name="Line 2"/>
          <p:cNvSpPr/>
          <p:nvPr/>
        </p:nvSpPr>
        <p:spPr>
          <a:xfrm flipV="1">
            <a:off x="5959080" y="4559040"/>
            <a:ext cx="4672080" cy="2928960"/>
          </a:xfrm>
          <a:prstGeom prst="line">
            <a:avLst/>
          </a:prstGeom>
          <a:ln w="9360">
            <a:solidFill>
              <a:schemeClr val="bg1">
                <a:lumMod val="85000"/>
              </a:schemeClr>
            </a:solidFill>
            <a:round/>
          </a:ln>
        </p:spPr>
      </p:sp>
      <p:sp>
        <p:nvSpPr>
          <p:cNvPr id="110" name="Line 3"/>
          <p:cNvSpPr/>
          <p:nvPr/>
        </p:nvSpPr>
        <p:spPr>
          <a:xfrm>
            <a:off x="8179560" y="0"/>
            <a:ext cx="1416240" cy="7488000"/>
          </a:xfrm>
          <a:prstGeom prst="line">
            <a:avLst/>
          </a:prstGeom>
          <a:ln w="9360">
            <a:solidFill>
              <a:schemeClr val="bg1">
                <a:lumMod val="75000"/>
              </a:schemeClr>
            </a:solidFill>
            <a:round/>
          </a:ln>
        </p:spPr>
      </p:sp>
      <p:sp>
        <p:nvSpPr>
          <p:cNvPr id="111" name="CustomShape 4"/>
          <p:cNvSpPr/>
          <p:nvPr/>
        </p:nvSpPr>
        <p:spPr>
          <a:xfrm>
            <a:off x="8004600" y="0"/>
            <a:ext cx="2635560" cy="7497000"/>
          </a:xfrm>
          <a:custGeom>
            <a:avLst/>
            <a:gdLst/>
            <a:ahLst/>
            <a:cxnLst/>
            <a:rect l="0" t="0" r="r" b="b"/>
            <a:pathLst>
              <a:path w="2271890" h="6866467">
                <a:moveTo>
                  <a:pt x="2023534" y="0"/>
                </a:moveTo>
                <a:lnTo>
                  <a:pt x="0" y="6858000"/>
                </a:lnTo>
                <a:lnTo>
                  <a:pt x="2269067" y="6866466"/>
                </a:lnTo>
                <a:cubicBezTo>
                  <a:pt x="2271889" y="4580466"/>
                  <a:pt x="2257778" y="2294466"/>
                  <a:pt x="2260600" y="8466"/>
                </a:cubicBezTo>
                <a:lnTo>
                  <a:pt x="2023534" y="0"/>
                </a:lnTo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2" name="CustomShape 5"/>
          <p:cNvSpPr/>
          <p:nvPr/>
        </p:nvSpPr>
        <p:spPr>
          <a:xfrm>
            <a:off x="8368560" y="-9360"/>
            <a:ext cx="2262240" cy="7497000"/>
          </a:xfrm>
          <a:custGeom>
            <a:avLst/>
            <a:gdLst/>
            <a:ahLst/>
            <a:cxnLst/>
            <a:rect l="0" t="0" r="r" b="b"/>
            <a:pathLst>
              <a:path w="1950156" h="6866468">
                <a:moveTo>
                  <a:pt x="0" y="0"/>
                </a:moveTo>
                <a:lnTo>
                  <a:pt x="1202267" y="6866467"/>
                </a:lnTo>
                <a:lnTo>
                  <a:pt x="1947333" y="6866467"/>
                </a:lnTo>
                <a:cubicBezTo>
                  <a:pt x="1944511" y="4577645"/>
                  <a:pt x="1950155" y="2288822"/>
                  <a:pt x="1947333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3" name="CustomShape 6"/>
          <p:cNvSpPr/>
          <p:nvPr/>
        </p:nvSpPr>
        <p:spPr>
          <a:xfrm>
            <a:off x="7709760" y="4280400"/>
            <a:ext cx="2918880" cy="3207600"/>
          </a:xfrm>
          <a:custGeom>
            <a:avLst/>
            <a:gdLst/>
            <a:ahLst/>
            <a:cxnLst/>
            <a:rect l="0" t="0" r="r" b="b"/>
            <a:pathLst>
              <a:path w="3259668" h="3810001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4" name="CustomShape 7"/>
          <p:cNvSpPr/>
          <p:nvPr/>
        </p:nvSpPr>
        <p:spPr>
          <a:xfrm>
            <a:off x="8142480" y="-9360"/>
            <a:ext cx="2488680" cy="7497000"/>
          </a:xfrm>
          <a:custGeom>
            <a:avLst/>
            <a:gdLst/>
            <a:ahLst/>
            <a:cxnLst/>
            <a:rect l="0" t="0" r="r" b="b"/>
            <a:pathLst>
              <a:path w="2853268" h="6866468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5" name="CustomShape 8"/>
          <p:cNvSpPr/>
          <p:nvPr/>
        </p:nvSpPr>
        <p:spPr>
          <a:xfrm>
            <a:off x="9635040" y="-9360"/>
            <a:ext cx="995760" cy="7497000"/>
          </a:xfrm>
          <a:custGeom>
            <a:avLst/>
            <a:gdLst/>
            <a:ahLst/>
            <a:cxnLst/>
            <a:rect l="0" t="0" r="r" b="b"/>
            <a:pathLst>
              <a:path w="1286934" h="6866468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6" name="CustomShape 9"/>
          <p:cNvSpPr/>
          <p:nvPr/>
        </p:nvSpPr>
        <p:spPr>
          <a:xfrm>
            <a:off x="9381240" y="-9360"/>
            <a:ext cx="1238760" cy="7497000"/>
          </a:xfrm>
          <a:custGeom>
            <a:avLst/>
            <a:gdLst/>
            <a:ahLst/>
            <a:cxnLst/>
            <a:rect l="0" t="0" r="r" b="b"/>
            <a:pathLst>
              <a:path w="1272823" h="6866468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7" name="CustomShape 10"/>
          <p:cNvSpPr/>
          <p:nvPr/>
        </p:nvSpPr>
        <p:spPr>
          <a:xfrm>
            <a:off x="9361800" y="5343480"/>
            <a:ext cx="1270440" cy="2144520"/>
          </a:xfrm>
          <a:custGeom>
            <a:avLst/>
            <a:gdLst/>
            <a:ahLst/>
            <a:cxnLst/>
            <a:rect l="0" t="0" r="r" b="b"/>
            <a:pathLst>
              <a:path w="1820334" h="3268134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" dist="254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118" name="PlaceHolder 11"/>
          <p:cNvSpPr>
            <a:spLocks noGrp="1"/>
          </p:cNvSpPr>
          <p:nvPr>
            <p:ph type="title"/>
          </p:nvPr>
        </p:nvSpPr>
        <p:spPr>
          <a:xfrm>
            <a:off x="708120" y="5241600"/>
            <a:ext cx="7372080" cy="61848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ru-RU" sz="2620" strike="noStrike">
                <a:solidFill>
                  <a:srgbClr val="90C226"/>
                </a:solidFill>
                <a:latin typeface="Trebuchet MS"/>
              </a:rPr>
              <a:t>Для правки текста заголовка щёлкните мышьюОбразец заголовка</a:t>
            </a:r>
            <a:endParaRPr/>
          </a:p>
        </p:txBody>
      </p:sp>
      <p:sp>
        <p:nvSpPr>
          <p:cNvPr id="119" name="PlaceHolder 12"/>
          <p:cNvSpPr>
            <a:spLocks noGrp="1"/>
          </p:cNvSpPr>
          <p:nvPr>
            <p:ph type="body"/>
          </p:nvPr>
        </p:nvSpPr>
        <p:spPr>
          <a:xfrm>
            <a:off x="708120" y="665640"/>
            <a:ext cx="7372080" cy="4198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45000"/>
              <a:buFont typeface="StarSymbol"/>
              <a:buChar char="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Шестой уровень структуры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750" strike="noStrike">
                <a:solidFill>
                  <a:srgbClr val="FFFFFF"/>
                </a:solidFill>
                <a:latin typeface="Trebuchet MS"/>
              </a:rPr>
              <a:t>Седьмой уровень структурыВставка рисунка</a:t>
            </a:r>
            <a:endParaRPr/>
          </a:p>
        </p:txBody>
      </p:sp>
      <p:sp>
        <p:nvSpPr>
          <p:cNvPr id="120" name="PlaceHolder 13"/>
          <p:cNvSpPr>
            <a:spLocks noGrp="1"/>
          </p:cNvSpPr>
          <p:nvPr>
            <p:ph type="body"/>
          </p:nvPr>
        </p:nvSpPr>
        <p:spPr>
          <a:xfrm>
            <a:off x="708120" y="5860440"/>
            <a:ext cx="7372080" cy="73548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ru-RU" sz="1310" strike="noStrike">
                <a:solidFill>
                  <a:srgbClr val="404040"/>
                </a:solidFill>
                <a:latin typeface="Trebuchet MS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121" name="PlaceHolder 14"/>
          <p:cNvSpPr>
            <a:spLocks noGrp="1"/>
          </p:cNvSpPr>
          <p:nvPr>
            <p:ph type="dt"/>
          </p:nvPr>
        </p:nvSpPr>
        <p:spPr>
          <a:xfrm>
            <a:off x="6278040" y="6596640"/>
            <a:ext cx="79416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22" name="PlaceHolder 15"/>
          <p:cNvSpPr>
            <a:spLocks noGrp="1"/>
          </p:cNvSpPr>
          <p:nvPr>
            <p:ph type="ftr"/>
          </p:nvPr>
        </p:nvSpPr>
        <p:spPr>
          <a:xfrm>
            <a:off x="708120" y="6596640"/>
            <a:ext cx="5369040" cy="39816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sp>
        <p:nvSpPr>
          <p:cNvPr id="123" name="PlaceHolder 16"/>
          <p:cNvSpPr>
            <a:spLocks noGrp="1"/>
          </p:cNvSpPr>
          <p:nvPr>
            <p:ph type="sldNum"/>
          </p:nvPr>
        </p:nvSpPr>
        <p:spPr>
          <a:xfrm>
            <a:off x="7485120" y="6596640"/>
            <a:ext cx="595080" cy="398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D9C7ADBB-7606-4776-B9BF-64996474BA16}" type="slidenum">
              <a:rPr lang="ru-RU" sz="989" strike="noStrike">
                <a:solidFill>
                  <a:srgbClr val="90C226"/>
                </a:solidFill>
                <a:latin typeface="Verdan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531000" y="298440"/>
            <a:ext cx="95580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079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531000" y="1752120"/>
            <a:ext cx="9558000" cy="434304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317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277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2379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1979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1979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1979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1979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dt"/>
          </p:nvPr>
        </p:nvSpPr>
        <p:spPr>
          <a:xfrm>
            <a:off x="531000" y="6821640"/>
            <a:ext cx="2474280" cy="516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ftr"/>
          </p:nvPr>
        </p:nvSpPr>
        <p:spPr>
          <a:xfrm>
            <a:off x="3632040" y="6821640"/>
            <a:ext cx="3366360" cy="51624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162" name="PlaceHolder 5"/>
          <p:cNvSpPr>
            <a:spLocks noGrp="1"/>
          </p:cNvSpPr>
          <p:nvPr>
            <p:ph type="sldNum"/>
          </p:nvPr>
        </p:nvSpPr>
        <p:spPr>
          <a:xfrm>
            <a:off x="7614720" y="6821640"/>
            <a:ext cx="2474280" cy="516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CF88B928-5C5C-43A7-8A7F-5F03B207CD92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Рисунок 196"/>
          <p:cNvPicPr/>
          <p:nvPr/>
        </p:nvPicPr>
        <p:blipFill>
          <a:blip r:embed="rId14"/>
          <a:stretch/>
        </p:blipFill>
        <p:spPr>
          <a:xfrm>
            <a:off x="-61200" y="106920"/>
            <a:ext cx="8212320" cy="1592280"/>
          </a:xfrm>
          <a:prstGeom prst="rect">
            <a:avLst/>
          </a:prstGeom>
          <a:ln>
            <a:noFill/>
          </a:ln>
        </p:spPr>
      </p:pic>
      <p:sp>
        <p:nvSpPr>
          <p:cNvPr id="198" name="PlaceHolder 1"/>
          <p:cNvSpPr>
            <a:spLocks noGrp="1"/>
          </p:cNvSpPr>
          <p:nvPr>
            <p:ph type="title"/>
          </p:nvPr>
        </p:nvSpPr>
        <p:spPr>
          <a:xfrm>
            <a:off x="531000" y="285480"/>
            <a:ext cx="7396200" cy="12362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5459">
                <a:latin typeface="Arial"/>
              </a:rPr>
              <a:t>Для правки текста заголовка щёлкните мышью</a:t>
            </a:r>
            <a:endParaRPr/>
          </a:p>
        </p:txBody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531000" y="1806480"/>
            <a:ext cx="9558360" cy="43426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 sz="4540">
                <a:latin typeface="Arial"/>
              </a:rPr>
              <a:t>Для правки структуры щёлкните мышью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ru-RU" sz="3970">
                <a:latin typeface="Arial"/>
              </a:rPr>
              <a:t>Второй уровень структуры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ru-RU" sz="3400">
                <a:latin typeface="Arial"/>
              </a:rPr>
              <a:t>Третий уровень структуры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ru-RU" sz="2839">
                <a:latin typeface="Arial"/>
              </a:rPr>
              <a:t>Четвёртый уровень структуры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ru-RU" sz="2839">
                <a:latin typeface="Arial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39">
                <a:latin typeface="Arial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839">
                <a:latin typeface="Arial"/>
              </a:rPr>
              <a:t>Седьмой уровень структуры</a:t>
            </a:r>
            <a:endParaRPr/>
          </a:p>
        </p:txBody>
      </p:sp>
      <p:sp>
        <p:nvSpPr>
          <p:cNvPr id="200" name="PlaceHolder 3"/>
          <p:cNvSpPr>
            <a:spLocks noGrp="1"/>
          </p:cNvSpPr>
          <p:nvPr>
            <p:ph type="dt"/>
          </p:nvPr>
        </p:nvSpPr>
        <p:spPr>
          <a:xfrm>
            <a:off x="531000" y="6821280"/>
            <a:ext cx="2474280" cy="5158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>
                <a:latin typeface="Times New Roman"/>
              </a:rPr>
              <a:t>&lt;дата/время&gt;</a:t>
            </a:r>
            <a:endParaRPr/>
          </a:p>
        </p:txBody>
      </p:sp>
      <p:sp>
        <p:nvSpPr>
          <p:cNvPr id="201" name="PlaceHolder 4"/>
          <p:cNvSpPr>
            <a:spLocks noGrp="1"/>
          </p:cNvSpPr>
          <p:nvPr>
            <p:ph type="ftr"/>
          </p:nvPr>
        </p:nvSpPr>
        <p:spPr>
          <a:xfrm>
            <a:off x="3631680" y="6821280"/>
            <a:ext cx="3366360" cy="5158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ru-RU" sz="1400">
                <a:latin typeface="Times New Roman"/>
              </a:rPr>
              <a:t>&lt;нижний колонтитул&gt;</a:t>
            </a:r>
            <a:endParaRPr/>
          </a:p>
        </p:txBody>
      </p:sp>
      <p:sp>
        <p:nvSpPr>
          <p:cNvPr id="202" name="PlaceHolder 5"/>
          <p:cNvSpPr>
            <a:spLocks noGrp="1"/>
          </p:cNvSpPr>
          <p:nvPr>
            <p:ph type="sldNum"/>
          </p:nvPr>
        </p:nvSpPr>
        <p:spPr>
          <a:xfrm>
            <a:off x="7614360" y="6821280"/>
            <a:ext cx="2474280" cy="5158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06811FD-82AD-49A6-B19E-28930E80BC73}" type="slidenum">
              <a:rPr lang="ru-RU" sz="1400">
                <a:latin typeface="Times New Roman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176000" y="422640"/>
            <a:ext cx="8215920" cy="18093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ru-RU" sz="4000" b="1" i="1" strike="noStrike">
                <a:solidFill>
                  <a:srgbClr val="000000"/>
                </a:solidFill>
                <a:latin typeface="Trebuchet MS"/>
              </a:rPr>
              <a:t>Плоды Земли.
Ананас.</a:t>
            </a:r>
            <a:endParaRPr/>
          </a:p>
        </p:txBody>
      </p:sp>
      <p:sp>
        <p:nvSpPr>
          <p:cNvPr id="243" name="TextShape 2"/>
          <p:cNvSpPr txBox="1"/>
          <p:nvPr/>
        </p:nvSpPr>
        <p:spPr>
          <a:xfrm>
            <a:off x="3960000" y="6048000"/>
            <a:ext cx="6368040" cy="944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79" i="1" strike="noStrike">
                <a:solidFill>
                  <a:srgbClr val="808080"/>
                </a:solidFill>
                <a:latin typeface="Trebuchet MS"/>
              </a:rPr>
              <a:t>Сообщение  Кузнецовой Екатерины</a:t>
            </a:r>
            <a:endParaRPr/>
          </a:p>
          <a:p>
            <a:pPr>
              <a:lnSpc>
                <a:spcPct val="100000"/>
              </a:lnSpc>
            </a:pPr>
            <a:r>
              <a:rPr lang="ru-RU" sz="2079" i="1" strike="noStrike">
                <a:solidFill>
                  <a:srgbClr val="808080"/>
                </a:solidFill>
                <a:latin typeface="Trebuchet MS"/>
              </a:rPr>
              <a:t>ученицы 1 б класса лицея «Престиж» </a:t>
            </a:r>
            <a:endParaRPr/>
          </a:p>
        </p:txBody>
      </p:sp>
      <p:pic>
        <p:nvPicPr>
          <p:cNvPr id="245" name="Рисунок 244"/>
          <p:cNvPicPr/>
          <p:nvPr/>
        </p:nvPicPr>
        <p:blipFill>
          <a:blip r:embed="rId3"/>
          <a:stretch/>
        </p:blipFill>
        <p:spPr>
          <a:xfrm>
            <a:off x="2677692" y="2232000"/>
            <a:ext cx="4176000" cy="3693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2694169" y="321300"/>
            <a:ext cx="6931440" cy="1441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000" i="1" strike="noStrike">
                <a:solidFill>
                  <a:srgbClr val="90C226"/>
                </a:solidFill>
                <a:latin typeface="Trebuchet MS"/>
              </a:rPr>
              <a:t>Родина ананаса .</a:t>
            </a:r>
            <a:endParaRPr/>
          </a:p>
        </p:txBody>
      </p:sp>
      <p:sp>
        <p:nvSpPr>
          <p:cNvPr id="247" name="TextShape 2"/>
          <p:cNvSpPr txBox="1"/>
          <p:nvPr/>
        </p:nvSpPr>
        <p:spPr>
          <a:xfrm>
            <a:off x="1514006" y="2023672"/>
            <a:ext cx="6475751" cy="46019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2000" dirty="0">
                <a:latin typeface="Arial"/>
              </a:rPr>
              <a:t>Ананас — фруктовое растение имеющее мировое значение. С конца 60-х годов 20 века ананасы выращиваются в промышленных масштабах. Сейчас ананас и продукты из него можно купить в любом городе мира.</a:t>
            </a:r>
            <a:endParaRPr dirty="0"/>
          </a:p>
          <a:p>
            <a:endParaRPr dirty="0"/>
          </a:p>
          <a:p>
            <a:pPr>
              <a:buSzPct val="45000"/>
              <a:buFont typeface="StarSymbol"/>
              <a:buChar char=""/>
            </a:pPr>
            <a:r>
              <a:rPr lang="ru-RU" sz="2000" dirty="0">
                <a:latin typeface="Arial"/>
              </a:rPr>
              <a:t>Родина ананаса — тропики южной Америки (Бразилия , Парагвай) где их выращивали древние индейцы, там их впервые увидел Колумб.  В начале 14 века ананас привезли в Испанию , затем в Индию и далее по всем тропическим областям мира.          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extShape 1"/>
          <p:cNvSpPr txBox="1"/>
          <p:nvPr/>
        </p:nvSpPr>
        <p:spPr>
          <a:xfrm>
            <a:off x="216000" y="1584000"/>
            <a:ext cx="6120000" cy="61200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Ананас — это травянистое многолетнее растение с сильно укороченным стеблем и густой розеткой листьев. </a:t>
            </a:r>
            <a:endParaRPr/>
          </a:p>
          <a:p>
            <a:pPr>
              <a:lnSpc>
                <a:spcPct val="100000"/>
              </a:lnSpc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Листья жесткие длинные  длинной 50-120см и шириной 3-6 см, по краям зубчатые, колючие. Взрослые растения могут вырастать до 1 метра высотой и до 2 метров в диаметре.</a:t>
            </a:r>
            <a:endParaRPr/>
          </a:p>
          <a:p>
            <a:pPr>
              <a:lnSpc>
                <a:spcPct val="100000"/>
              </a:lnSpc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 Из прикорневой розетки листьев вырастает мясистый стебель, на вершине которого образуется цветонос длиной до 30см.</a:t>
            </a:r>
            <a:endParaRPr/>
          </a:p>
          <a:p>
            <a:pPr>
              <a:lnSpc>
                <a:spcPct val="100000"/>
              </a:lnSpc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 Соплодие, так правильно называется плод ананаса , по внешнему виду напоминает большую мясистую сосновую шишку золотисто-желтого цвета. </a:t>
            </a:r>
            <a:endParaRPr/>
          </a:p>
        </p:txBody>
      </p:sp>
      <p:sp>
        <p:nvSpPr>
          <p:cNvPr id="255" name="TextShape 2"/>
          <p:cNvSpPr txBox="1"/>
          <p:nvPr/>
        </p:nvSpPr>
        <p:spPr>
          <a:xfrm>
            <a:off x="531000" y="-84240"/>
            <a:ext cx="7396200" cy="123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ru-RU" sz="4000" i="1" strike="noStrike">
                <a:solidFill>
                  <a:srgbClr val="90C226"/>
                </a:solidFill>
                <a:latin typeface="Trebuchet MS"/>
              </a:rPr>
              <a:t>Ананас растет так:</a:t>
            </a:r>
            <a:endParaRPr/>
          </a:p>
        </p:txBody>
      </p:sp>
      <p:pic>
        <p:nvPicPr>
          <p:cNvPr id="256" name="Рисунок 255"/>
          <p:cNvPicPr/>
          <p:nvPr/>
        </p:nvPicPr>
        <p:blipFill>
          <a:blip r:embed="rId2"/>
          <a:stretch/>
        </p:blipFill>
        <p:spPr>
          <a:xfrm>
            <a:off x="7205429" y="3337850"/>
            <a:ext cx="2133443" cy="238839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603000" y="6624000"/>
            <a:ext cx="9333000" cy="7135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Самое большое количество ананасов выращивают на Гавайских островах 30 % от общего объема производства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8" name="TextShape 2"/>
          <p:cNvSpPr txBox="1"/>
          <p:nvPr/>
        </p:nvSpPr>
        <p:spPr>
          <a:xfrm>
            <a:off x="531000" y="285480"/>
            <a:ext cx="7396200" cy="1236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ru-RU" sz="4000" i="1" strike="noStrike">
                <a:solidFill>
                  <a:srgbClr val="90C226"/>
                </a:solidFill>
                <a:latin typeface="Trebuchet MS"/>
              </a:rPr>
              <a:t>Плантации ананасов:</a:t>
            </a:r>
            <a:endParaRPr/>
          </a:p>
        </p:txBody>
      </p:sp>
      <p:pic>
        <p:nvPicPr>
          <p:cNvPr id="259" name="Рисунок 258"/>
          <p:cNvPicPr/>
          <p:nvPr/>
        </p:nvPicPr>
        <p:blipFill>
          <a:blip r:embed="rId2"/>
          <a:stretch/>
        </p:blipFill>
        <p:spPr>
          <a:xfrm>
            <a:off x="531000" y="2426040"/>
            <a:ext cx="3786167" cy="2071009"/>
          </a:xfrm>
          <a:prstGeom prst="rect">
            <a:avLst/>
          </a:prstGeom>
          <a:ln>
            <a:noFill/>
          </a:ln>
        </p:spPr>
      </p:pic>
      <p:pic>
        <p:nvPicPr>
          <p:cNvPr id="260" name="Рисунок 259"/>
          <p:cNvPicPr/>
          <p:nvPr/>
        </p:nvPicPr>
        <p:blipFill>
          <a:blip r:embed="rId3"/>
          <a:stretch/>
        </p:blipFill>
        <p:spPr>
          <a:xfrm>
            <a:off x="6478347" y="3537720"/>
            <a:ext cx="3250269" cy="259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Рисунок 260"/>
          <p:cNvPicPr/>
          <p:nvPr/>
        </p:nvPicPr>
        <p:blipFill>
          <a:blip r:embed="rId3"/>
          <a:stretch/>
        </p:blipFill>
        <p:spPr>
          <a:xfrm>
            <a:off x="6696000" y="4621680"/>
            <a:ext cx="3019680" cy="2506320"/>
          </a:xfrm>
          <a:prstGeom prst="rect">
            <a:avLst/>
          </a:prstGeom>
          <a:ln>
            <a:noFill/>
          </a:ln>
        </p:spPr>
      </p:pic>
      <p:sp>
        <p:nvSpPr>
          <p:cNvPr id="262" name="TextShape 1"/>
          <p:cNvSpPr txBox="1"/>
          <p:nvPr/>
        </p:nvSpPr>
        <p:spPr>
          <a:xfrm>
            <a:off x="501840" y="133560"/>
            <a:ext cx="6929640" cy="7988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929" i="1" strike="noStrike">
                <a:solidFill>
                  <a:srgbClr val="90C226"/>
                </a:solidFill>
                <a:latin typeface="Trebuchet MS"/>
              </a:rPr>
              <a:t>Для чего нам ананас ?</a:t>
            </a:r>
            <a:endParaRPr/>
          </a:p>
        </p:txBody>
      </p:sp>
      <p:sp>
        <p:nvSpPr>
          <p:cNvPr id="263" name="TextShape 2"/>
          <p:cNvSpPr txBox="1"/>
          <p:nvPr/>
        </p:nvSpPr>
        <p:spPr>
          <a:xfrm>
            <a:off x="432000" y="1771560"/>
            <a:ext cx="6336000" cy="5500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Ананас очень полезный и вкусный  фрукт. Содержит много витаминов (особенно много витамина С ) и ценных минеральных веществ : магний ,калий , кальций. Помогает детям и взрослым меньше болеть и быстрее выздоравливать.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Из плодов делают : сок, варенье , мармелад, цукаты, но вкуснее всего свежий фрукт.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079" strike="noStrike">
                <a:solidFill>
                  <a:srgbClr val="404040"/>
                </a:solidFill>
                <a:latin typeface="Arial"/>
              </a:rPr>
              <a:t>А из листьев добывают волокна из которых получается прочная и красивая ткань.</a:t>
            </a:r>
            <a:endParaRPr/>
          </a:p>
        </p:txBody>
      </p:sp>
      <p:pic>
        <p:nvPicPr>
          <p:cNvPr id="264" name="Рисунок 263"/>
          <p:cNvPicPr/>
          <p:nvPr/>
        </p:nvPicPr>
        <p:blipFill>
          <a:blip r:embed="rId4"/>
          <a:stretch/>
        </p:blipFill>
        <p:spPr>
          <a:xfrm>
            <a:off x="7056000" y="247680"/>
            <a:ext cx="2873880" cy="1984320"/>
          </a:xfrm>
          <a:prstGeom prst="rect">
            <a:avLst/>
          </a:prstGeom>
          <a:ln>
            <a:noFill/>
          </a:ln>
        </p:spPr>
      </p:pic>
      <p:pic>
        <p:nvPicPr>
          <p:cNvPr id="265" name="Рисунок 264"/>
          <p:cNvPicPr/>
          <p:nvPr/>
        </p:nvPicPr>
        <p:blipFill>
          <a:blip r:embed="rId5"/>
          <a:stretch/>
        </p:blipFill>
        <p:spPr>
          <a:xfrm>
            <a:off x="6552000" y="2134080"/>
            <a:ext cx="2444040" cy="1825920"/>
          </a:xfrm>
          <a:prstGeom prst="rect">
            <a:avLst/>
          </a:prstGeom>
          <a:ln>
            <a:noFill/>
          </a:ln>
        </p:spPr>
      </p:pic>
      <p:pic>
        <p:nvPicPr>
          <p:cNvPr id="266" name="Рисунок 265"/>
          <p:cNvPicPr/>
          <p:nvPr/>
        </p:nvPicPr>
        <p:blipFill>
          <a:blip r:embed="rId6"/>
          <a:stretch/>
        </p:blipFill>
        <p:spPr>
          <a:xfrm>
            <a:off x="7653600" y="3240000"/>
            <a:ext cx="2584682" cy="1921680"/>
          </a:xfrm>
          <a:prstGeom prst="rect">
            <a:avLst/>
          </a:prstGeom>
          <a:ln>
            <a:noFill/>
          </a:ln>
        </p:spPr>
      </p:pic>
      <p:pic>
        <p:nvPicPr>
          <p:cNvPr id="267" name="Рисунок 266"/>
          <p:cNvPicPr/>
          <p:nvPr/>
        </p:nvPicPr>
        <p:blipFill>
          <a:blip r:embed="rId7"/>
          <a:stretch/>
        </p:blipFill>
        <p:spPr>
          <a:xfrm>
            <a:off x="965880" y="5328000"/>
            <a:ext cx="2850120" cy="2016000"/>
          </a:xfrm>
          <a:prstGeom prst="rect">
            <a:avLst/>
          </a:prstGeom>
          <a:ln>
            <a:noFill/>
          </a:ln>
        </p:spPr>
      </p:pic>
      <p:pic>
        <p:nvPicPr>
          <p:cNvPr id="268" name="Рисунок 267"/>
          <p:cNvPicPr/>
          <p:nvPr/>
        </p:nvPicPr>
        <p:blipFill>
          <a:blip r:embed="rId8"/>
          <a:stretch/>
        </p:blipFill>
        <p:spPr>
          <a:xfrm>
            <a:off x="4032000" y="5328000"/>
            <a:ext cx="2945880" cy="197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extShape 1"/>
          <p:cNvSpPr txBox="1"/>
          <p:nvPr/>
        </p:nvSpPr>
        <p:spPr>
          <a:xfrm>
            <a:off x="983520" y="206280"/>
            <a:ext cx="6763320" cy="7970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3929" i="1" strike="noStrike">
                <a:solidFill>
                  <a:srgbClr val="90C226"/>
                </a:solidFill>
                <a:latin typeface="Trebuchet MS"/>
              </a:rPr>
              <a:t>А когда съешь ананас , можно вырастить новый!</a:t>
            </a:r>
            <a:endParaRPr/>
          </a:p>
        </p:txBody>
      </p:sp>
      <p:sp>
        <p:nvSpPr>
          <p:cNvPr id="270" name="TextShape 2"/>
          <p:cNvSpPr txBox="1"/>
          <p:nvPr/>
        </p:nvSpPr>
        <p:spPr>
          <a:xfrm>
            <a:off x="266400" y="1592640"/>
            <a:ext cx="7941600" cy="3447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600" strike="noStrike">
                <a:solidFill>
                  <a:srgbClr val="404040"/>
                </a:solidFill>
                <a:latin typeface="Arial"/>
              </a:rPr>
              <a:t>Для этого нужна верхушка плода.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ru-RU" sz="2600" strike="noStrike">
                <a:solidFill>
                  <a:srgbClr val="404040"/>
                </a:solidFill>
                <a:latin typeface="Arial"/>
              </a:rPr>
              <a:t>Именно так размножают ананасы в местах выращивания</a:t>
            </a:r>
            <a:endParaRPr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endParaRPr/>
          </a:p>
        </p:txBody>
      </p:sp>
      <p:pic>
        <p:nvPicPr>
          <p:cNvPr id="271" name="Рисунок 270"/>
          <p:cNvPicPr/>
          <p:nvPr/>
        </p:nvPicPr>
        <p:blipFill>
          <a:blip r:embed="rId2"/>
          <a:stretch/>
        </p:blipFill>
        <p:spPr>
          <a:xfrm>
            <a:off x="4066985" y="2896740"/>
            <a:ext cx="2093040" cy="2237040"/>
          </a:xfrm>
          <a:prstGeom prst="rect">
            <a:avLst/>
          </a:prstGeom>
          <a:ln>
            <a:noFill/>
          </a:ln>
        </p:spPr>
      </p:pic>
      <p:pic>
        <p:nvPicPr>
          <p:cNvPr id="272" name="Рисунок 271"/>
          <p:cNvPicPr/>
          <p:nvPr/>
        </p:nvPicPr>
        <p:blipFill>
          <a:blip r:embed="rId3"/>
          <a:stretch/>
        </p:blipFill>
        <p:spPr>
          <a:xfrm>
            <a:off x="6528830" y="2896740"/>
            <a:ext cx="2817490" cy="1938042"/>
          </a:xfrm>
          <a:prstGeom prst="rect">
            <a:avLst/>
          </a:prstGeom>
          <a:ln>
            <a:noFill/>
          </a:ln>
        </p:spPr>
      </p:pic>
      <p:pic>
        <p:nvPicPr>
          <p:cNvPr id="275" name="Рисунок 274"/>
          <p:cNvPicPr/>
          <p:nvPr/>
        </p:nvPicPr>
        <p:blipFill>
          <a:blip r:embed="rId4"/>
          <a:stretch/>
        </p:blipFill>
        <p:spPr>
          <a:xfrm>
            <a:off x="389036" y="2990520"/>
            <a:ext cx="3103672" cy="2049480"/>
          </a:xfrm>
          <a:prstGeom prst="rect">
            <a:avLst/>
          </a:prstGeom>
          <a:ln>
            <a:noFill/>
          </a:ln>
        </p:spPr>
      </p:pic>
      <p:pic>
        <p:nvPicPr>
          <p:cNvPr id="276" name="Рисунок 275"/>
          <p:cNvPicPr/>
          <p:nvPr/>
        </p:nvPicPr>
        <p:blipFill>
          <a:blip r:embed="rId5"/>
          <a:stretch/>
        </p:blipFill>
        <p:spPr>
          <a:xfrm>
            <a:off x="3285179" y="5624100"/>
            <a:ext cx="2874845" cy="164613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295</Words>
  <Application>Microsoft Office PowerPoint</Application>
  <PresentationFormat>Произвольный</PresentationFormat>
  <Paragraphs>23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6</vt:i4>
      </vt:variant>
    </vt:vector>
  </HeadingPairs>
  <TitlesOfParts>
    <vt:vector size="18" baseType="lpstr">
      <vt:lpstr>Arial</vt:lpstr>
      <vt:lpstr>DejaVu Sans</vt:lpstr>
      <vt:lpstr>StarSymbol</vt:lpstr>
      <vt:lpstr>Times New Roman</vt:lpstr>
      <vt:lpstr>Trebuchet MS</vt:lpstr>
      <vt:lpstr>Verdana</vt:lpstr>
      <vt:lpstr>Wingdings 3</vt:lpstr>
      <vt:lpstr>Office Theme</vt:lpstr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Almin</cp:lastModifiedBy>
  <cp:revision>3</cp:revision>
  <dcterms:modified xsi:type="dcterms:W3CDTF">2015-04-20T11:31:16Z</dcterms:modified>
</cp:coreProperties>
</file>