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2" r:id="rId2"/>
    <p:sldId id="259" r:id="rId3"/>
    <p:sldId id="258" r:id="rId4"/>
    <p:sldId id="257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3" r:id="rId15"/>
    <p:sldId id="275" r:id="rId16"/>
    <p:sldId id="277" r:id="rId17"/>
    <p:sldId id="278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CC"/>
    <a:srgbClr val="FFC5CD"/>
    <a:srgbClr val="EFF3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43" autoAdjust="0"/>
  </p:normalViewPr>
  <p:slideViewPr>
    <p:cSldViewPr>
      <p:cViewPr varScale="1">
        <p:scale>
          <a:sx n="65" d="100"/>
          <a:sy n="65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B057E-7554-4619-B6EA-188E0A79B653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3445-D868-464E-8DA6-2D896D443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7A273-118F-4786-ADE9-FC2187383DA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33F2-2504-4974-AA82-C471B171E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E2374-02AD-4C38-BCDD-9D9CE534FBE6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9CA57-F624-4068-A8DF-0451CB515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0E93E-A23B-43E9-8BC0-6FE58820A954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7EB6-36F4-469B-85F8-7E78E1210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D9485-3E17-486D-8364-CA0E22DD1B33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7DBC-7B73-43D1-95A1-E81E8BD79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C3CFD-64A3-475C-9E52-1F1A3F8A14B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467E3-6BDC-4995-ABD8-AF24DCF49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72A80-0327-468B-8028-44BFA1F99C08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5BD42-51F0-4584-BF54-3C01CD4C9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3886-1A3C-460B-BB48-EE81A00A57F5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01280-2626-43F0-BA6D-A0BF5A179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235D9-978F-44F5-9880-12F742C00092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2812F-FB75-41FB-83EE-A196B58CC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45069-014C-4698-AF8C-E7F4F02661BB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AAFC1-0982-482C-ACA1-D96CDFA65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4E986-5E75-4B3D-8A90-971D55925144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64EE1-02EB-4874-9E2C-68112157B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1B3412-A295-4A7C-BA4F-7AAAF5FBBA8D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FA7681-04FB-42A0-80DA-798784A27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/>
          </p:cNvSpPr>
          <p:nvPr>
            <p:ph type="ctrTitle"/>
          </p:nvPr>
        </p:nvSpPr>
        <p:spPr bwMode="auto">
          <a:xfrm>
            <a:off x="685800" y="1557338"/>
            <a:ext cx="7772400" cy="2043112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ИСПОЛЬЗОВАНИЕ ИКТ-ТЕХНОЛОГИЙ </a:t>
            </a:r>
            <a:br>
              <a:rPr lang="ru-RU" sz="24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4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УРОКАХ РУССКОГО ЯЗЫКА</a:t>
            </a:r>
            <a:br>
              <a:rPr lang="ru-RU" sz="24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4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И ЛИТЕРАТУРЫ</a:t>
            </a:r>
            <a:r>
              <a:rPr lang="ru-RU" sz="20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000" cap="none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000" cap="none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3" name="Rectangle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136525" algn="r">
              <a:lnSpc>
                <a:spcPct val="80000"/>
              </a:lnSpc>
            </a:pPr>
            <a:r>
              <a:rPr lang="ru-RU" sz="2000" smtClean="0"/>
              <a:t>Выполнила:</a:t>
            </a:r>
          </a:p>
          <a:p>
            <a:pPr marL="136525" algn="r">
              <a:lnSpc>
                <a:spcPct val="80000"/>
              </a:lnSpc>
            </a:pPr>
            <a:r>
              <a:rPr lang="ru-RU" sz="2000" smtClean="0"/>
              <a:t> учитель русского языка </a:t>
            </a:r>
          </a:p>
          <a:p>
            <a:pPr marL="136525" algn="r">
              <a:lnSpc>
                <a:spcPct val="80000"/>
              </a:lnSpc>
            </a:pPr>
            <a:r>
              <a:rPr lang="ru-RU" sz="2000" smtClean="0"/>
              <a:t>и литературы </a:t>
            </a:r>
          </a:p>
          <a:p>
            <a:pPr marL="136525" algn="r">
              <a:lnSpc>
                <a:spcPct val="80000"/>
              </a:lnSpc>
            </a:pPr>
            <a:r>
              <a:rPr lang="ru-RU" sz="2000" smtClean="0"/>
              <a:t>МБОУ СОШ № 105 </a:t>
            </a:r>
          </a:p>
          <a:p>
            <a:pPr marL="136525" algn="r">
              <a:lnSpc>
                <a:spcPct val="80000"/>
              </a:lnSpc>
            </a:pPr>
            <a:r>
              <a:rPr lang="ru-RU" sz="2000" smtClean="0"/>
              <a:t>г.о. Самара </a:t>
            </a:r>
          </a:p>
          <a:p>
            <a:pPr marL="136525" algn="r">
              <a:lnSpc>
                <a:spcPct val="80000"/>
              </a:lnSpc>
            </a:pPr>
            <a:r>
              <a:rPr lang="ru-RU" sz="2000" smtClean="0"/>
              <a:t>Акыева М.Р.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.slidesharecdn.com/random-110326035229-phpapp01/95/slide-12-728.jpg?13011297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image.slidesharecdn.com/random-110326035229-phpapp01/95/slide-13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image.slidesharecdn.com/random-110326035229-phpapp01/95/slide-14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image.slidesharecdn.com/random-110326035229-phpapp01/95/slide-15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image.slidesharecdn.com/random-110326035229-phpapp01/95/slide-17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image.slidesharecdn.com/random-110326035229-phpapp01/95/slide-19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image.slidesharecdn.com/random-110326035229-phpapp01/95/slide-21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image.slidesharecdn.com/random-110326035229-phpapp01/95/slide-22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6000" b="1" smtClean="0">
                <a:solidFill>
                  <a:schemeClr val="bg1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image.slidesharecdn.com/random-110326035229-phpapp01/95/slide-2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image.slidesharecdn.com/random-110326035229-phpapp01/95/slide-3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image.slidesharecdn.com/random-110326035229-phpapp01/95/slide-4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image.slidesharecdn.com/random-110326035229-phpapp01/95/slide-5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image.slidesharecdn.com/random-110326035229-phpapp01/95/slide-6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image.slidesharecdn.com/random-110326035229-phpapp01/95/slide-7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88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image.slidesharecdn.com/random-110326035229-phpapp01/95/slide-8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image.slidesharecdn.com/random-110326035229-phpapp01/95/slide-9-728.jpg?13011297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 2">
      <a:dk1>
        <a:srgbClr val="000000"/>
      </a:dk1>
      <a:lt1>
        <a:srgbClr val="FFFFFF"/>
      </a:lt1>
      <a:dk2>
        <a:srgbClr val="666666"/>
      </a:dk2>
      <a:lt2>
        <a:srgbClr val="CFCDD7"/>
      </a:lt2>
      <a:accent1>
        <a:srgbClr val="FF388C"/>
      </a:accent1>
      <a:accent2>
        <a:srgbClr val="E40059"/>
      </a:accent2>
      <a:accent3>
        <a:srgbClr val="FFFFFF"/>
      </a:accent3>
      <a:accent4>
        <a:srgbClr val="000000"/>
      </a:accent4>
      <a:accent5>
        <a:srgbClr val="FFAEC5"/>
      </a:accent5>
      <a:accent6>
        <a:srgbClr val="CF0050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>
    <a:extraClrScheme>
      <a:clrScheme name="Апекс 1">
        <a:dk1>
          <a:srgbClr val="000000"/>
        </a:dk1>
        <a:lt1>
          <a:srgbClr val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пекс 2">
        <a:dk1>
          <a:srgbClr val="000000"/>
        </a:dk1>
        <a:lt1>
          <a:srgbClr val="FFFFFF"/>
        </a:lt1>
        <a:dk2>
          <a:srgbClr val="666666"/>
        </a:dk2>
        <a:lt2>
          <a:srgbClr val="CFCDD7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102</TotalTime>
  <Words>24</Words>
  <Application>Microsoft Office PowerPoint</Application>
  <PresentationFormat>Экран (4:3)</PresentationFormat>
  <Paragraphs>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ИСПОЛЬЗОВАНИЕ ИКТ-ТЕХНОЛОГИЙ  НА УРОКАХ РУССКОГО ЯЗЫКА  И ЛИТЕРАТУРЫ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эдик</dc:creator>
  <cp:lastModifiedBy>Юлёк</cp:lastModifiedBy>
  <cp:revision>11</cp:revision>
  <dcterms:created xsi:type="dcterms:W3CDTF">2013-01-08T08:32:08Z</dcterms:created>
  <dcterms:modified xsi:type="dcterms:W3CDTF">2015-04-20T13:54:39Z</dcterms:modified>
</cp:coreProperties>
</file>