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80" r:id="rId7"/>
    <p:sldId id="281" r:id="rId8"/>
    <p:sldId id="282" r:id="rId9"/>
    <p:sldId id="286" r:id="rId10"/>
    <p:sldId id="287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4" r:id="rId24"/>
    <p:sldId id="275" r:id="rId25"/>
    <p:sldId id="278" r:id="rId26"/>
    <p:sldId id="289" r:id="rId27"/>
    <p:sldId id="279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8" autoAdjust="0"/>
    <p:restoredTop sz="94624" autoAdjust="0"/>
  </p:normalViewPr>
  <p:slideViewPr>
    <p:cSldViewPr>
      <p:cViewPr varScale="1">
        <p:scale>
          <a:sx n="62" d="100"/>
          <a:sy n="62" d="100"/>
        </p:scale>
        <p:origin x="-15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53E141-D296-4EBC-9A90-829BF8DE6DB5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F3D958-9877-46DC-A71B-085DE1B87A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214414" y="1142984"/>
            <a:ext cx="7072362" cy="1566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9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</a:t>
            </a:r>
            <a:r>
              <a:rPr lang="ru-RU" sz="36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Найыралда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кызыгаар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r>
              <a:rPr lang="ru-RU" sz="3600" kern="10" spc="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чок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"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2357422" y="3929066"/>
            <a:ext cx="428628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err="1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Аас</a:t>
            </a:r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журналы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«Мен </a:t>
            </a:r>
            <a:r>
              <a:rPr lang="ru-RU" sz="2800" dirty="0" err="1" smtClean="0"/>
              <a:t>хырны</a:t>
            </a:r>
            <a:r>
              <a:rPr lang="ru-RU" sz="2800" dirty="0" smtClean="0"/>
              <a:t> </a:t>
            </a:r>
            <a:r>
              <a:rPr lang="ru-RU" sz="2800" dirty="0" err="1" smtClean="0"/>
              <a:t>улуг</a:t>
            </a:r>
            <a:r>
              <a:rPr lang="ru-RU" sz="2800" dirty="0" smtClean="0"/>
              <a:t>  </a:t>
            </a:r>
            <a:r>
              <a:rPr lang="ru-RU" sz="2800" dirty="0" err="1" smtClean="0"/>
              <a:t>Кызыл-Маадыр-дыр</a:t>
            </a:r>
            <a:r>
              <a:rPr lang="ru-RU" sz="2800" dirty="0" smtClean="0"/>
              <a:t> </a:t>
            </a:r>
            <a:r>
              <a:rPr lang="ru-RU" sz="2800" dirty="0" err="1" smtClean="0"/>
              <a:t>мен</a:t>
            </a:r>
            <a:r>
              <a:rPr lang="ru-RU" sz="2800" dirty="0" smtClean="0"/>
              <a:t>» </a:t>
            </a:r>
            <a:endParaRPr lang="ru-RU" sz="2800" dirty="0"/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929058" y="1029756"/>
            <a:ext cx="471490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молдурга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dirty="0" smtClean="0">
                <a:latin typeface="Calibri"/>
                <a:ea typeface="Calibri" pitchFamily="34" charset="0"/>
                <a:cs typeface="Times New Roman" pitchFamily="18" charset="0"/>
              </a:rPr>
              <a:t>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улусту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тоолу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3429000"/>
            <a:ext cx="7715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Немелде</a:t>
            </a:r>
            <a:r>
              <a:rPr lang="ru-RU" sz="2800" dirty="0" smtClean="0"/>
              <a:t> </a:t>
            </a:r>
            <a:r>
              <a:rPr lang="ru-RU" sz="2800" dirty="0" err="1" smtClean="0"/>
              <a:t>айтырыг</a:t>
            </a:r>
            <a:r>
              <a:rPr lang="ru-RU" sz="2800" dirty="0" smtClean="0"/>
              <a:t>: 1) </a:t>
            </a:r>
            <a:r>
              <a:rPr lang="ru-RU" sz="2800" dirty="0" err="1" smtClean="0"/>
              <a:t>Кызыл-Маадыр</a:t>
            </a:r>
            <a:r>
              <a:rPr lang="ru-RU" sz="2800" dirty="0" smtClean="0"/>
              <a:t> </a:t>
            </a:r>
            <a:r>
              <a:rPr lang="ru-RU" sz="2800" dirty="0" err="1" smtClean="0"/>
              <a:t>дээрге</a:t>
            </a:r>
            <a:r>
              <a:rPr lang="ru-RU" sz="2800" dirty="0" smtClean="0"/>
              <a:t> </a:t>
            </a:r>
            <a:r>
              <a:rPr lang="ru-RU" sz="2800" dirty="0" err="1" smtClean="0"/>
              <a:t>кымыл</a:t>
            </a:r>
            <a:r>
              <a:rPr lang="ru-RU" sz="2800" dirty="0" smtClean="0"/>
              <a:t> </a:t>
            </a:r>
            <a:r>
              <a:rPr lang="ru-RU" sz="2800" dirty="0" err="1" smtClean="0"/>
              <a:t>ол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43570" y="4143380"/>
            <a:ext cx="154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Молдурга</a:t>
            </a:r>
            <a:endParaRPr lang="ru-RU" sz="2400" dirty="0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071538" y="4643446"/>
            <a:ext cx="70009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лерге Серге-биле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харыы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бергенил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2714612" y="5857892"/>
            <a:ext cx="55007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Серге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Селемези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гин-Маадыр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Таагылыг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Дарган-Маадыр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41988" name="Picture 4" descr="сканирование00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323173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8429652" y="6286520"/>
            <a:ext cx="428628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  <p:bldP spid="4" grpId="0"/>
      <p:bldP spid="5" grpId="0"/>
      <p:bldP spid="41986" grpId="0"/>
      <p:bldP spid="4198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71538" y="285728"/>
            <a:ext cx="72152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Эжишкилер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найыралы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эртине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дагны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тургузар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  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42976" y="1935260"/>
            <a:ext cx="750099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Куш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чалгыны-биле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найырал-биле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шт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lang="ru-RU" sz="26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Өң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ктер айыыл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6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езинде билчир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Эшти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диле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тыпсы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камна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Эрги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чаа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эштен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Эш-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өө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 чок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дазылы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чок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ыяш-биле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мей.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42976" y="336271"/>
            <a:ext cx="771530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4400" dirty="0" err="1">
                <a:solidFill>
                  <a:srgbClr val="00B05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легер домактар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викториназы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428868"/>
            <a:ext cx="650085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err="1" smtClean="0"/>
              <a:t>Чус</a:t>
            </a:r>
            <a:r>
              <a:rPr lang="ru-RU" sz="4800" dirty="0" smtClean="0"/>
              <a:t> </a:t>
            </a:r>
            <a:r>
              <a:rPr lang="ru-RU" sz="4800" dirty="0" err="1" smtClean="0"/>
              <a:t>акшанын</a:t>
            </a:r>
            <a:r>
              <a:rPr lang="ru-RU" sz="4800" dirty="0" smtClean="0"/>
              <a:t>  </a:t>
            </a:r>
            <a:r>
              <a:rPr lang="ru-RU" sz="4800" dirty="0" err="1" smtClean="0"/>
              <a:t>орнунга</a:t>
            </a:r>
            <a:endParaRPr lang="ru-RU" sz="4800" dirty="0" smtClean="0"/>
          </a:p>
          <a:p>
            <a:endParaRPr lang="ru-RU" sz="4800" dirty="0" smtClean="0"/>
          </a:p>
          <a:p>
            <a:r>
              <a:rPr lang="ru-RU" sz="4800" dirty="0" smtClean="0"/>
              <a:t>      </a:t>
            </a:r>
            <a:r>
              <a:rPr lang="ru-RU" sz="4800" dirty="0" err="1" smtClean="0"/>
              <a:t>Чус</a:t>
            </a:r>
            <a:r>
              <a:rPr lang="ru-RU" sz="4800" dirty="0" smtClean="0"/>
              <a:t> </a:t>
            </a:r>
            <a:r>
              <a:rPr lang="ru-RU" sz="4800" dirty="0" err="1" smtClean="0"/>
              <a:t>эштиг</a:t>
            </a:r>
            <a:r>
              <a:rPr lang="ru-RU" sz="4800" dirty="0" smtClean="0"/>
              <a:t> </a:t>
            </a:r>
            <a:r>
              <a:rPr lang="ru-RU" sz="4800" dirty="0" err="1" smtClean="0"/>
              <a:t>чор</a:t>
            </a:r>
            <a:r>
              <a:rPr lang="ru-RU" sz="4800" dirty="0" smtClean="0"/>
              <a:t> </a:t>
            </a:r>
          </a:p>
          <a:p>
            <a:r>
              <a:rPr lang="ru-RU" sz="4400" dirty="0" smtClean="0"/>
              <a:t>             </a:t>
            </a:r>
            <a:endParaRPr lang="ru-RU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928802"/>
            <a:ext cx="747381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/>
              <a:t>Эжишкилер</a:t>
            </a:r>
            <a:r>
              <a:rPr lang="ru-RU" sz="4000" dirty="0"/>
              <a:t> </a:t>
            </a:r>
            <a:r>
              <a:rPr lang="ru-RU" sz="4000" dirty="0" err="1"/>
              <a:t>найыралы</a:t>
            </a:r>
            <a:r>
              <a:rPr lang="ru-RU" sz="4000" dirty="0"/>
              <a:t> </a:t>
            </a:r>
            <a:r>
              <a:rPr lang="ru-RU" sz="4000" dirty="0" smtClean="0"/>
              <a:t>… … …</a:t>
            </a:r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857364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/>
              <a:t>Малга</a:t>
            </a:r>
            <a:r>
              <a:rPr lang="ru-RU" sz="4000" dirty="0"/>
              <a:t> </a:t>
            </a:r>
            <a:r>
              <a:rPr lang="ru-RU" sz="4000" dirty="0" err="1"/>
              <a:t>манаг</a:t>
            </a:r>
            <a:r>
              <a:rPr lang="ru-RU" sz="4000" dirty="0"/>
              <a:t> </a:t>
            </a:r>
            <a:r>
              <a:rPr lang="ru-RU" sz="4000" dirty="0" err="1"/>
              <a:t>херек</a:t>
            </a:r>
            <a:r>
              <a:rPr lang="ru-RU" sz="4000" dirty="0" smtClean="0"/>
              <a:t>, … … …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071678"/>
            <a:ext cx="58176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/>
              <a:t>Этти</a:t>
            </a:r>
            <a:r>
              <a:rPr lang="ru-RU" sz="4000" dirty="0" err="1" smtClean="0">
                <a:latin typeface="Times New Roman"/>
                <a:cs typeface="Times New Roman"/>
              </a:rPr>
              <a:t>ң</a:t>
            </a:r>
            <a:r>
              <a:rPr lang="ru-RU" sz="4000" dirty="0" err="1" smtClean="0"/>
              <a:t> </a:t>
            </a:r>
            <a:r>
              <a:rPr lang="ru-RU" sz="4000" dirty="0" err="1"/>
              <a:t>чаазы</a:t>
            </a:r>
            <a:r>
              <a:rPr lang="ru-RU" sz="4000" dirty="0"/>
              <a:t> </a:t>
            </a:r>
            <a:r>
              <a:rPr lang="ru-RU" sz="4000" dirty="0" err="1"/>
              <a:t>эки</a:t>
            </a:r>
            <a:r>
              <a:rPr lang="ru-RU" sz="4000" dirty="0"/>
              <a:t>, </a:t>
            </a:r>
            <a:r>
              <a:rPr lang="ru-RU" sz="4000" dirty="0" smtClean="0"/>
              <a:t>… … ...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357430"/>
            <a:ext cx="6715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/>
              <a:t>Эки</a:t>
            </a:r>
            <a:r>
              <a:rPr lang="ru-RU" sz="4000" dirty="0"/>
              <a:t> </a:t>
            </a:r>
            <a:r>
              <a:rPr lang="ru-RU" sz="4000" dirty="0" err="1"/>
              <a:t>аътка</a:t>
            </a:r>
            <a:r>
              <a:rPr lang="ru-RU" sz="4000" dirty="0"/>
              <a:t> </a:t>
            </a:r>
            <a:r>
              <a:rPr lang="ru-RU" sz="4000" dirty="0" err="1"/>
              <a:t>ээ</a:t>
            </a:r>
            <a:r>
              <a:rPr lang="ru-RU" sz="4000" dirty="0"/>
              <a:t> </a:t>
            </a:r>
            <a:r>
              <a:rPr lang="ru-RU" sz="4000" dirty="0" err="1" smtClean="0"/>
              <a:t>х</a:t>
            </a:r>
            <a:r>
              <a:rPr lang="ru-RU" sz="4000" dirty="0" err="1" smtClean="0">
                <a:latin typeface="Times New Roman"/>
                <a:cs typeface="Times New Roman"/>
              </a:rPr>
              <a:t>ө</a:t>
            </a:r>
            <a:r>
              <a:rPr lang="ru-RU" sz="4000" dirty="0" err="1" smtClean="0"/>
              <a:t>й, </a:t>
            </a:r>
            <a:r>
              <a:rPr lang="ru-RU" sz="4000" dirty="0" smtClean="0"/>
              <a:t>... … …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857364"/>
            <a:ext cx="607223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/>
              <a:t>Чадаг</a:t>
            </a:r>
            <a:r>
              <a:rPr lang="ru-RU" sz="4000" dirty="0"/>
              <a:t> </a:t>
            </a:r>
            <a:r>
              <a:rPr lang="ru-RU" sz="4000" dirty="0" err="1" smtClean="0"/>
              <a:t>чорба</a:t>
            </a:r>
            <a:r>
              <a:rPr lang="ru-RU" sz="4000" dirty="0" smtClean="0"/>
              <a:t> - </a:t>
            </a:r>
            <a:r>
              <a:rPr lang="ru-RU" sz="4000" dirty="0" err="1" smtClean="0"/>
              <a:t>аъттыг</a:t>
            </a:r>
            <a:r>
              <a:rPr lang="ru-RU" sz="4000" dirty="0" smtClean="0"/>
              <a:t> </a:t>
            </a:r>
            <a:r>
              <a:rPr lang="ru-RU" sz="4000" dirty="0" err="1"/>
              <a:t>чор</a:t>
            </a:r>
            <a:r>
              <a:rPr lang="ru-RU" sz="4000" dirty="0" smtClean="0"/>
              <a:t>,</a:t>
            </a:r>
          </a:p>
          <a:p>
            <a:endParaRPr lang="ru-RU" sz="4000" dirty="0" smtClean="0"/>
          </a:p>
          <a:p>
            <a:r>
              <a:rPr lang="ru-RU" sz="4000" dirty="0" smtClean="0"/>
              <a:t>         ...  …    -   …   …</a:t>
            </a:r>
          </a:p>
          <a:p>
            <a:r>
              <a:rPr lang="ru-RU" sz="4000" dirty="0" smtClean="0"/>
              <a:t>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522066"/>
            <a:ext cx="77153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стер-биле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легер домактар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тургузар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2357430"/>
            <a:ext cx="40161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>
                <a:solidFill>
                  <a:schemeClr val="accent5">
                    <a:lumMod val="50000"/>
                  </a:schemeClr>
                </a:solidFill>
              </a:rPr>
              <a:t>Сааскан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ru-RU" sz="4400" dirty="0" err="1">
                <a:solidFill>
                  <a:schemeClr val="accent5">
                    <a:lumMod val="50000"/>
                  </a:schemeClr>
                </a:solidFill>
              </a:rPr>
              <a:t>теве</a:t>
            </a:r>
            <a:r>
              <a:rPr lang="ru-RU" sz="4400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4000504"/>
            <a:ext cx="766594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 smtClean="0">
                <a:solidFill>
                  <a:schemeClr val="accent5">
                    <a:lumMod val="50000"/>
                  </a:schemeClr>
                </a:solidFill>
              </a:rPr>
              <a:t>Демниг</a:t>
            </a: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000" dirty="0" err="1">
                <a:solidFill>
                  <a:schemeClr val="accent5">
                    <a:lumMod val="50000"/>
                  </a:schemeClr>
                </a:solidFill>
              </a:rPr>
              <a:t>сааскан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000" dirty="0" err="1">
                <a:solidFill>
                  <a:schemeClr val="accent5">
                    <a:lumMod val="50000"/>
                  </a:schemeClr>
                </a:solidFill>
              </a:rPr>
              <a:t>теве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000" dirty="0" err="1">
                <a:solidFill>
                  <a:schemeClr val="accent5">
                    <a:lumMod val="50000"/>
                  </a:schemeClr>
                </a:solidFill>
              </a:rPr>
              <a:t>тудуп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4000" dirty="0" err="1">
                <a:solidFill>
                  <a:schemeClr val="accent5">
                    <a:lumMod val="50000"/>
                  </a:schemeClr>
                </a:solidFill>
              </a:rPr>
              <a:t>чиир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928670"/>
            <a:ext cx="36613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err="1" smtClean="0"/>
              <a:t>Теве</a:t>
            </a:r>
            <a:r>
              <a:rPr lang="ru-RU" sz="4400" dirty="0" smtClean="0"/>
              <a:t> </a:t>
            </a:r>
            <a:r>
              <a:rPr lang="ru-RU" sz="4400" dirty="0"/>
              <a:t>– </a:t>
            </a:r>
            <a:r>
              <a:rPr lang="ru-RU" sz="4400" dirty="0" err="1" smtClean="0"/>
              <a:t>тевене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785918" y="3000372"/>
            <a:ext cx="664373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Бодуну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бажында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теве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рбейн, эжини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бажында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тевене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рген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0"/>
                                        <p:tgtEl>
                                          <p:spTgt spid="29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786874" cy="3143272"/>
          </a:xfrm>
        </p:spPr>
        <p:txBody>
          <a:bodyPr>
            <a:noAutofit/>
          </a:bodyPr>
          <a:lstStyle/>
          <a:p>
            <a:r>
              <a:rPr lang="ru-RU" sz="8000" dirty="0" err="1"/>
              <a:t>Эптигде</a:t>
            </a:r>
            <a:r>
              <a:rPr lang="ru-RU" sz="8000" dirty="0"/>
              <a:t> </a:t>
            </a:r>
            <a:r>
              <a:rPr lang="ru-RU" sz="8000" dirty="0" err="1"/>
              <a:t>демниг</a:t>
            </a:r>
            <a:r>
              <a:rPr lang="ru-RU" sz="8000" dirty="0"/>
              <a:t>,</a:t>
            </a:r>
            <a:br>
              <a:rPr lang="ru-RU" sz="8000" dirty="0"/>
            </a:br>
            <a:r>
              <a:rPr lang="ru-RU" sz="8000" dirty="0" err="1"/>
              <a:t>Эштигде</a:t>
            </a:r>
            <a:r>
              <a:rPr lang="ru-RU" sz="8000" dirty="0"/>
              <a:t> – </a:t>
            </a:r>
            <a:r>
              <a:rPr lang="ru-RU" sz="8000" dirty="0" err="1" smtClean="0"/>
              <a:t>к</a:t>
            </a:r>
            <a:r>
              <a:rPr lang="ru-RU" sz="8000" dirty="0" err="1" smtClean="0">
                <a:latin typeface="Times New Roman"/>
                <a:cs typeface="Times New Roman"/>
              </a:rPr>
              <a:t>ү</a:t>
            </a:r>
            <a:r>
              <a:rPr lang="ru-RU" sz="8000" dirty="0" err="1" smtClean="0"/>
              <a:t>шт</a:t>
            </a:r>
            <a:r>
              <a:rPr lang="ru-RU" sz="8000" dirty="0" err="1" smtClean="0">
                <a:latin typeface="Times New Roman"/>
                <a:cs typeface="Times New Roman"/>
              </a:rPr>
              <a:t>ү</a:t>
            </a:r>
            <a:r>
              <a:rPr lang="ru-RU" sz="8000" dirty="0" err="1" smtClean="0"/>
              <a:t>г</a:t>
            </a:r>
            <a:r>
              <a:rPr lang="ru-RU" sz="8000" dirty="0" err="1"/>
              <a:t>.</a:t>
            </a: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785794"/>
            <a:ext cx="31216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err="1"/>
              <a:t>Кулаа</a:t>
            </a:r>
            <a:r>
              <a:rPr lang="ru-RU" sz="4000" dirty="0"/>
              <a:t> – буду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2285992"/>
            <a:ext cx="6858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err="1" smtClean="0"/>
              <a:t>Б</a:t>
            </a:r>
            <a:r>
              <a:rPr lang="ru-RU" sz="4000" dirty="0" err="1" smtClean="0">
                <a:latin typeface="Times New Roman"/>
                <a:cs typeface="Times New Roman"/>
              </a:rPr>
              <a:t>ө</a:t>
            </a:r>
            <a:r>
              <a:rPr lang="ru-RU" sz="4000" dirty="0" err="1" smtClean="0"/>
              <a:t>рт чокту</a:t>
            </a:r>
            <a:r>
              <a:rPr lang="ru-RU" sz="4000" dirty="0" err="1" smtClean="0">
                <a:latin typeface="Times New Roman"/>
                <a:cs typeface="Times New Roman"/>
              </a:rPr>
              <a:t>ң</a:t>
            </a:r>
            <a:r>
              <a:rPr lang="ru-RU" sz="4000" dirty="0" err="1" smtClean="0"/>
              <a:t> </a:t>
            </a:r>
            <a:r>
              <a:rPr lang="ru-RU" sz="4000" dirty="0" err="1"/>
              <a:t>кулаа</a:t>
            </a:r>
            <a:r>
              <a:rPr lang="ru-RU" sz="4000" dirty="0"/>
              <a:t> </a:t>
            </a:r>
            <a:r>
              <a:rPr lang="ru-RU" sz="4000" dirty="0" err="1" smtClean="0"/>
              <a:t>до</a:t>
            </a:r>
            <a:r>
              <a:rPr lang="ru-RU" sz="4000" dirty="0" err="1" smtClean="0">
                <a:latin typeface="Times New Roman"/>
                <a:cs typeface="Times New Roman"/>
              </a:rPr>
              <a:t>ң</a:t>
            </a:r>
            <a:r>
              <a:rPr lang="ru-RU" sz="4000" dirty="0" err="1" smtClean="0"/>
              <a:t>ар</a:t>
            </a:r>
            <a:r>
              <a:rPr lang="ru-RU" sz="4000" dirty="0" err="1"/>
              <a:t>,</a:t>
            </a:r>
            <a:r>
              <a:rPr lang="ru-RU" sz="4000" dirty="0"/>
              <a:t>  </a:t>
            </a:r>
            <a:endParaRPr lang="ru-RU" sz="4000" dirty="0" smtClean="0"/>
          </a:p>
          <a:p>
            <a:r>
              <a:rPr lang="ru-RU" sz="4000" dirty="0" err="1" smtClean="0"/>
              <a:t>эш</a:t>
            </a:r>
            <a:r>
              <a:rPr lang="ru-RU" sz="4000" dirty="0" smtClean="0"/>
              <a:t> </a:t>
            </a:r>
            <a:r>
              <a:rPr lang="ru-RU" sz="4000" dirty="0" err="1" smtClean="0"/>
              <a:t>чокту</a:t>
            </a:r>
            <a:r>
              <a:rPr lang="ru-RU" sz="4000" dirty="0" err="1" smtClean="0">
                <a:latin typeface="Times New Roman"/>
                <a:cs typeface="Times New Roman"/>
              </a:rPr>
              <a:t>ң</a:t>
            </a:r>
            <a:r>
              <a:rPr lang="ru-RU" sz="4000" dirty="0" err="1" smtClean="0"/>
              <a:t> </a:t>
            </a:r>
            <a:r>
              <a:rPr lang="ru-RU" sz="4000" dirty="0"/>
              <a:t>буду </a:t>
            </a:r>
            <a:r>
              <a:rPr lang="ru-RU" sz="4000" dirty="0" err="1" smtClean="0"/>
              <a:t>до</a:t>
            </a:r>
            <a:r>
              <a:rPr lang="ru-RU" sz="4000" dirty="0" err="1" smtClean="0">
                <a:latin typeface="Times New Roman"/>
                <a:cs typeface="Times New Roman"/>
              </a:rPr>
              <a:t>ң</a:t>
            </a:r>
            <a:r>
              <a:rPr lang="ru-RU" sz="4000" dirty="0" err="1" smtClean="0"/>
              <a:t>ар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3108" y="202148"/>
            <a:ext cx="52149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Оюн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Эжеш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эжин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57290" y="2317899"/>
            <a:ext cx="321471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хавы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 …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Согааш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Содак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Чулар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14290"/>
            <a:ext cx="7429552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III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арын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Найыралды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ырлажыылы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8926" y="1500174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728" y="1500174"/>
            <a:ext cx="650085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а)Слова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музыка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А.П.Тимофеев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Песня крокодила Гены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ске-даа чонну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найырал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дугайында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ырыларын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ырлажып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1" name="Picture 3" descr="C:\Users\1\Downloads\Крокодил_Гена_Хабаровс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143248"/>
            <a:ext cx="4500594" cy="3143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3428992" y="356036"/>
            <a:ext cx="350046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рген чугаа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000100" y="1284731"/>
            <a:ext cx="764386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Эш-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өө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рз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 болуруну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мындыг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Кижини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нд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лээри, оо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-биле де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эргелиг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болуру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дузааргаа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болгаш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шынчызы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Тыва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улусту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рген чугаазы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безин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бадыткап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турар-ла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болгай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214414" y="2000240"/>
            <a:ext cx="721523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кижини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дээрге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кижини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000364" y="417592"/>
            <a:ext cx="43577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IV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-к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арын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«Ту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нел»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000100" y="820110"/>
            <a:ext cx="664373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үү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лдер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 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/>
              <a:t>  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Ө</a:t>
            </a:r>
            <a:r>
              <a:rPr lang="ru-RU" sz="2400" dirty="0" err="1" smtClean="0"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редип 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Эмнеп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Эдержип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Тынып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Ижип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Чурттап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 …. </a:t>
            </a:r>
            <a:r>
              <a:rPr lang="en-US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эргим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КИ\ОБЩИЙ\МОЯ СЕМЬЯ\clp1007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71744"/>
            <a:ext cx="2928958" cy="314327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857256"/>
          </a:xfrm>
        </p:spPr>
        <p:txBody>
          <a:bodyPr/>
          <a:lstStyle/>
          <a:p>
            <a:pPr algn="ctr"/>
            <a:r>
              <a:rPr lang="ru-RU" dirty="0" smtClean="0"/>
              <a:t>           </a:t>
            </a:r>
            <a:r>
              <a:rPr lang="ru-RU" dirty="0" err="1" smtClean="0"/>
              <a:t>Найыралды</a:t>
            </a:r>
            <a:r>
              <a:rPr lang="ru-RU" dirty="0" smtClean="0"/>
              <a:t> </a:t>
            </a:r>
            <a:r>
              <a:rPr lang="ru-RU" dirty="0" err="1" smtClean="0"/>
              <a:t>быжыглаар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500166" y="140593"/>
            <a:ext cx="664373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lang="ru-RU" sz="3200" dirty="0" err="1" smtClean="0">
                <a:solidFill>
                  <a:srgbClr val="FF0000"/>
                </a:solidFill>
                <a:latin typeface="Times New Roman"/>
                <a:ea typeface="Calibri" pitchFamily="34" charset="0"/>
                <a:cs typeface="Times New Roman"/>
              </a:rPr>
              <a:t>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Бажынга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ажыл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Эшти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экизи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херек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000100" y="2308016"/>
            <a:ext cx="750099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Мээ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эжимни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талалары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темага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чогаадыг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бижип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кээр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86710" y="5786454"/>
            <a:ext cx="785818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5984" y="2786058"/>
            <a:ext cx="4572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dirty="0" smtClean="0"/>
              <a:t>Эр </a:t>
            </a:r>
            <a:r>
              <a:rPr lang="ru-RU" sz="2300" dirty="0" err="1" smtClean="0"/>
              <a:t>хейлер</a:t>
            </a:r>
            <a:r>
              <a:rPr lang="ru-RU" sz="2300" dirty="0" smtClean="0"/>
              <a:t>, </a:t>
            </a:r>
            <a:r>
              <a:rPr lang="ru-RU" sz="2300" dirty="0" err="1" smtClean="0"/>
              <a:t>угааныгбайлар</a:t>
            </a:r>
            <a:r>
              <a:rPr lang="ru-RU" sz="2300" dirty="0" smtClean="0"/>
              <a:t>!</a:t>
            </a:r>
          </a:p>
          <a:p>
            <a:pPr algn="just"/>
            <a:r>
              <a:rPr lang="ru-RU" sz="2300" dirty="0" err="1" smtClean="0"/>
              <a:t>Киришкенинер</a:t>
            </a:r>
            <a:r>
              <a:rPr lang="ru-RU" sz="2300" dirty="0" smtClean="0"/>
              <a:t> </a:t>
            </a:r>
            <a:r>
              <a:rPr lang="ru-RU" sz="2300" dirty="0" err="1" smtClean="0"/>
              <a:t>дээш</a:t>
            </a:r>
            <a:r>
              <a:rPr lang="ru-RU" sz="2300" dirty="0" smtClean="0"/>
              <a:t> </a:t>
            </a:r>
            <a:r>
              <a:rPr lang="ru-RU" sz="2300" dirty="0" err="1" smtClean="0"/>
              <a:t>четтирдим</a:t>
            </a:r>
            <a:r>
              <a:rPr lang="ru-RU" sz="2300" dirty="0" smtClean="0"/>
              <a:t>!</a:t>
            </a:r>
            <a:endParaRPr lang="ru-RU" sz="2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/>
              <a:t>Сорулгазы</a:t>
            </a:r>
            <a:r>
              <a:rPr lang="ru-RU" dirty="0"/>
              <a:t>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1) </a:t>
            </a:r>
            <a:r>
              <a:rPr lang="ru-RU" dirty="0" err="1" smtClean="0"/>
              <a:t>класстарга</a:t>
            </a:r>
            <a:r>
              <a:rPr lang="ru-RU" dirty="0" smtClean="0"/>
              <a:t> </a:t>
            </a:r>
            <a:r>
              <a:rPr lang="ru-RU" dirty="0" err="1" smtClean="0"/>
              <a:t>ѳѳренген </a:t>
            </a:r>
            <a:r>
              <a:rPr lang="ru-RU" dirty="0"/>
              <a:t>база </a:t>
            </a:r>
            <a:r>
              <a:rPr lang="ru-RU" dirty="0" err="1"/>
              <a:t>класстан</a:t>
            </a:r>
            <a:r>
              <a:rPr lang="ru-RU" dirty="0"/>
              <a:t> </a:t>
            </a:r>
            <a:r>
              <a:rPr lang="ru-RU" dirty="0" err="1"/>
              <a:t>дашкаар</a:t>
            </a:r>
            <a:r>
              <a:rPr lang="ru-RU" dirty="0"/>
              <a:t> </a:t>
            </a:r>
            <a:r>
              <a:rPr lang="ru-RU" dirty="0" err="1"/>
              <a:t>алган</a:t>
            </a:r>
            <a:r>
              <a:rPr lang="ru-RU" dirty="0"/>
              <a:t> </a:t>
            </a:r>
            <a:r>
              <a:rPr lang="ru-RU" dirty="0" err="1"/>
              <a:t>билиглерин</a:t>
            </a:r>
            <a:r>
              <a:rPr lang="ru-RU" dirty="0"/>
              <a:t> </a:t>
            </a:r>
            <a:r>
              <a:rPr lang="ru-RU" dirty="0" err="1" smtClean="0"/>
              <a:t>быжыглаары</a:t>
            </a:r>
            <a:r>
              <a:rPr lang="ru-RU" dirty="0"/>
              <a:t>, </a:t>
            </a:r>
            <a:r>
              <a:rPr lang="ru-RU" dirty="0" err="1"/>
              <a:t>билдинмейн</a:t>
            </a:r>
            <a:r>
              <a:rPr lang="ru-RU" dirty="0"/>
              <a:t> </a:t>
            </a:r>
            <a:r>
              <a:rPr lang="ru-RU" dirty="0" err="1"/>
              <a:t>барган</a:t>
            </a:r>
            <a:r>
              <a:rPr lang="ru-RU" dirty="0"/>
              <a:t> </a:t>
            </a:r>
            <a:r>
              <a:rPr lang="ru-RU" dirty="0" err="1" smtClean="0"/>
              <a:t>ч</a:t>
            </a:r>
            <a:r>
              <a:rPr lang="ru-RU" dirty="0" err="1" smtClean="0">
                <a:latin typeface="Times New Roman"/>
                <a:cs typeface="Times New Roman"/>
              </a:rPr>
              <a:t>үү</a:t>
            </a:r>
            <a:r>
              <a:rPr lang="ru-RU" dirty="0" err="1" smtClean="0"/>
              <a:t>лдерин </a:t>
            </a:r>
            <a:r>
              <a:rPr lang="ru-RU" dirty="0" err="1"/>
              <a:t>чедир</a:t>
            </a:r>
            <a:r>
              <a:rPr lang="ru-RU" dirty="0"/>
              <a:t> </a:t>
            </a:r>
            <a:r>
              <a:rPr lang="ru-RU" dirty="0" err="1"/>
              <a:t>билиндирери</a:t>
            </a:r>
            <a:r>
              <a:rPr lang="ru-RU" dirty="0"/>
              <a:t>;</a:t>
            </a:r>
          </a:p>
          <a:p>
            <a:pPr algn="just">
              <a:buNone/>
            </a:pPr>
            <a:r>
              <a:rPr lang="ru-RU" dirty="0"/>
              <a:t>2) </a:t>
            </a:r>
            <a:r>
              <a:rPr lang="ru-RU" dirty="0" err="1" smtClean="0">
                <a:latin typeface="Times New Roman"/>
                <a:cs typeface="Times New Roman"/>
              </a:rPr>
              <a:t>өө</a:t>
            </a:r>
            <a:r>
              <a:rPr lang="ru-RU" dirty="0" err="1" smtClean="0"/>
              <a:t>реникчилерни</a:t>
            </a:r>
            <a:r>
              <a:rPr lang="ru-RU" dirty="0" err="1" smtClean="0">
                <a:latin typeface="Times New Roman"/>
                <a:cs typeface="Times New Roman"/>
              </a:rPr>
              <a:t>ң</a:t>
            </a:r>
            <a:r>
              <a:rPr lang="ru-RU" dirty="0" err="1" smtClean="0"/>
              <a:t> ч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ве </a:t>
            </a:r>
            <a:r>
              <a:rPr lang="ru-RU" dirty="0" err="1"/>
              <a:t>сактып</a:t>
            </a:r>
            <a:r>
              <a:rPr lang="ru-RU" dirty="0"/>
              <a:t> </a:t>
            </a:r>
            <a:r>
              <a:rPr lang="ru-RU" dirty="0" err="1"/>
              <a:t>алырын</a:t>
            </a:r>
            <a:r>
              <a:rPr lang="ru-RU" dirty="0"/>
              <a:t>, </a:t>
            </a:r>
            <a:r>
              <a:rPr lang="ru-RU" dirty="0" err="1"/>
              <a:t>чугаа</a:t>
            </a:r>
            <a:r>
              <a:rPr lang="ru-RU" dirty="0"/>
              <a:t> </a:t>
            </a:r>
            <a:r>
              <a:rPr lang="ru-RU" dirty="0" err="1"/>
              <a:t>домаан</a:t>
            </a:r>
            <a:r>
              <a:rPr lang="ru-RU" dirty="0"/>
              <a:t>, </a:t>
            </a:r>
            <a:r>
              <a:rPr lang="ru-RU" dirty="0" err="1"/>
              <a:t>тывынгыр-сагынгыр</a:t>
            </a:r>
            <a:r>
              <a:rPr lang="ru-RU" dirty="0"/>
              <a:t> </a:t>
            </a:r>
            <a:r>
              <a:rPr lang="ru-RU" dirty="0" err="1"/>
              <a:t>чоруун</a:t>
            </a:r>
            <a:r>
              <a:rPr lang="ru-RU" dirty="0"/>
              <a:t>, </a:t>
            </a:r>
            <a:r>
              <a:rPr lang="ru-RU" dirty="0" err="1" smtClean="0"/>
              <a:t>ту</a:t>
            </a:r>
            <a:r>
              <a:rPr lang="ru-RU" dirty="0" err="1" smtClean="0">
                <a:latin typeface="Times New Roman"/>
                <a:cs typeface="Times New Roman"/>
              </a:rPr>
              <a:t>ң</a:t>
            </a:r>
            <a:r>
              <a:rPr lang="ru-RU" dirty="0" err="1" smtClean="0"/>
              <a:t>нел 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нд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р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п </a:t>
            </a:r>
            <a:r>
              <a:rPr lang="ru-RU" dirty="0" err="1"/>
              <a:t>билирин</a:t>
            </a:r>
            <a:r>
              <a:rPr lang="ru-RU" dirty="0"/>
              <a:t> </a:t>
            </a:r>
            <a:r>
              <a:rPr lang="ru-RU" dirty="0" err="1"/>
              <a:t>оюн</a:t>
            </a:r>
            <a:r>
              <a:rPr lang="ru-RU" dirty="0"/>
              <a:t> </a:t>
            </a:r>
            <a:r>
              <a:rPr lang="ru-RU" dirty="0" err="1"/>
              <a:t>таварты</a:t>
            </a:r>
            <a:r>
              <a:rPr lang="ru-RU" dirty="0"/>
              <a:t> </a:t>
            </a:r>
            <a:r>
              <a:rPr lang="ru-RU" dirty="0" err="1"/>
              <a:t>сайзырадыры</a:t>
            </a:r>
            <a:r>
              <a:rPr lang="ru-RU" dirty="0"/>
              <a:t>;</a:t>
            </a:r>
          </a:p>
          <a:p>
            <a:pPr algn="just">
              <a:buNone/>
            </a:pPr>
            <a:r>
              <a:rPr lang="ru-RU" dirty="0"/>
              <a:t>3) </a:t>
            </a:r>
            <a:r>
              <a:rPr lang="ru-RU" dirty="0" err="1" smtClean="0">
                <a:latin typeface="Times New Roman"/>
                <a:cs typeface="Times New Roman"/>
              </a:rPr>
              <a:t>өө</a:t>
            </a:r>
            <a:r>
              <a:rPr lang="ru-RU" dirty="0" err="1" smtClean="0"/>
              <a:t>реникчилерни </a:t>
            </a:r>
            <a:r>
              <a:rPr lang="ru-RU" dirty="0" err="1"/>
              <a:t>эптиг-демниг</a:t>
            </a:r>
            <a:r>
              <a:rPr lang="ru-RU" dirty="0"/>
              <a:t>, </a:t>
            </a:r>
            <a:r>
              <a:rPr lang="ru-RU" dirty="0" err="1"/>
              <a:t>найыралдыг</a:t>
            </a:r>
            <a:r>
              <a:rPr lang="ru-RU" dirty="0"/>
              <a:t> </a:t>
            </a:r>
            <a:r>
              <a:rPr lang="ru-RU" dirty="0" err="1"/>
              <a:t>болурун</a:t>
            </a:r>
            <a:r>
              <a:rPr lang="ru-RU" dirty="0"/>
              <a:t> база </a:t>
            </a:r>
            <a:r>
              <a:rPr lang="ru-RU" dirty="0" err="1"/>
              <a:t>найыралды</a:t>
            </a:r>
            <a:r>
              <a:rPr lang="ru-RU" dirty="0"/>
              <a:t> 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нелеп </a:t>
            </a:r>
            <a:r>
              <a:rPr lang="ru-RU" dirty="0" err="1"/>
              <a:t>билиринге</a:t>
            </a:r>
            <a:r>
              <a:rPr lang="ru-RU" dirty="0"/>
              <a:t> </a:t>
            </a:r>
            <a:r>
              <a:rPr lang="ru-RU" dirty="0" err="1"/>
              <a:t>оюн</a:t>
            </a:r>
            <a:r>
              <a:rPr lang="ru-RU" dirty="0"/>
              <a:t> </a:t>
            </a:r>
            <a:r>
              <a:rPr lang="ru-RU" dirty="0" err="1"/>
              <a:t>таварты</a:t>
            </a:r>
            <a:r>
              <a:rPr lang="ru-RU" dirty="0"/>
              <a:t> </a:t>
            </a:r>
            <a:r>
              <a:rPr lang="ru-RU" dirty="0" err="1"/>
              <a:t>кижизидери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14290"/>
            <a:ext cx="7643866" cy="6286544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Найырал</a:t>
            </a:r>
            <a:r>
              <a:rPr lang="ru-RU" dirty="0"/>
              <a:t>! </a:t>
            </a:r>
            <a:r>
              <a:rPr lang="ru-RU" dirty="0" err="1"/>
              <a:t>Бо</a:t>
            </a:r>
            <a:r>
              <a:rPr lang="ru-RU" dirty="0"/>
              <a:t> </a:t>
            </a:r>
            <a:r>
              <a:rPr lang="ru-RU" dirty="0" err="1"/>
              <a:t>кайгамчык-ла</a:t>
            </a:r>
            <a:r>
              <a:rPr lang="ru-RU" dirty="0"/>
              <a:t> </a:t>
            </a:r>
            <a:r>
              <a:rPr lang="ru-RU" dirty="0" err="1"/>
              <a:t>буянныг</a:t>
            </a:r>
            <a:r>
              <a:rPr lang="ru-RU" dirty="0"/>
              <a:t> </a:t>
            </a:r>
            <a:r>
              <a:rPr lang="ru-RU" dirty="0" err="1" smtClean="0"/>
              <a:t>с</a:t>
            </a:r>
            <a:r>
              <a:rPr lang="ru-RU" dirty="0" err="1" smtClean="0">
                <a:latin typeface="Times New Roman"/>
                <a:cs typeface="Times New Roman"/>
              </a:rPr>
              <a:t>ө</a:t>
            </a:r>
            <a:r>
              <a:rPr lang="ru-RU" dirty="0" err="1" smtClean="0"/>
              <a:t>с.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err="1" smtClean="0"/>
              <a:t>Найырал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кижилер</a:t>
            </a:r>
            <a:r>
              <a:rPr lang="ru-RU" dirty="0"/>
              <a:t> </a:t>
            </a:r>
            <a:r>
              <a:rPr lang="ru-RU" dirty="0" err="1"/>
              <a:t>аразында</a:t>
            </a:r>
            <a:r>
              <a:rPr lang="ru-RU" dirty="0"/>
              <a:t> </a:t>
            </a:r>
            <a:r>
              <a:rPr lang="ru-RU" dirty="0" err="1" smtClean="0"/>
              <a:t>э</a:t>
            </a:r>
            <a:r>
              <a:rPr lang="ru-RU" dirty="0" err="1" smtClean="0">
                <a:latin typeface="Times New Roman"/>
                <a:cs typeface="Times New Roman"/>
              </a:rPr>
              <a:t>ң</a:t>
            </a:r>
            <a:r>
              <a:rPr lang="ru-RU" dirty="0" err="1" smtClean="0"/>
              <a:t> 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нелиг ч</a:t>
            </a:r>
            <a:r>
              <a:rPr lang="ru-RU" dirty="0" err="1" smtClean="0">
                <a:latin typeface="Times New Roman"/>
                <a:cs typeface="Times New Roman"/>
              </a:rPr>
              <a:t>үү</a:t>
            </a:r>
            <a:r>
              <a:rPr lang="ru-RU" dirty="0" err="1" smtClean="0"/>
              <a:t>л.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err="1" smtClean="0"/>
              <a:t>Найыралдын</a:t>
            </a:r>
            <a:r>
              <a:rPr lang="ru-RU" dirty="0" smtClean="0"/>
              <a:t>  </a:t>
            </a:r>
            <a:r>
              <a:rPr lang="ru-RU" dirty="0" err="1" smtClean="0"/>
              <a:t>унер</a:t>
            </a:r>
            <a:r>
              <a:rPr lang="ru-RU" dirty="0" smtClean="0"/>
              <a:t> дозу – </a:t>
            </a:r>
            <a:r>
              <a:rPr lang="ru-RU" dirty="0" err="1" smtClean="0"/>
              <a:t>ог-буле</a:t>
            </a:r>
            <a:r>
              <a:rPr lang="ru-RU" dirty="0" smtClean="0"/>
              <a:t>. (</a:t>
            </a:r>
            <a:r>
              <a:rPr lang="ru-RU" dirty="0" err="1" smtClean="0"/>
              <a:t>чурук</a:t>
            </a:r>
            <a:r>
              <a:rPr lang="ru-RU" dirty="0" smtClean="0"/>
              <a:t>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ru-RU" dirty="0" err="1" smtClean="0">
                <a:latin typeface="Times New Roman"/>
                <a:cs typeface="Times New Roman"/>
              </a:rPr>
              <a:t>Ө</a:t>
            </a:r>
            <a:r>
              <a:rPr lang="ru-RU" dirty="0" err="1" smtClean="0"/>
              <a:t>г-б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ле б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р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з</a:t>
            </a:r>
            <a:r>
              <a:rPr lang="ru-RU" dirty="0" err="1" smtClean="0">
                <a:latin typeface="Times New Roman"/>
                <a:cs typeface="Times New Roman"/>
              </a:rPr>
              <a:t>ү</a:t>
            </a:r>
            <a:r>
              <a:rPr lang="ru-RU" dirty="0" err="1" smtClean="0"/>
              <a:t> </a:t>
            </a:r>
            <a:r>
              <a:rPr lang="ru-RU" dirty="0" err="1"/>
              <a:t>найыралдыг</a:t>
            </a:r>
            <a:r>
              <a:rPr lang="ru-RU" dirty="0"/>
              <a:t> </a:t>
            </a:r>
            <a:r>
              <a:rPr lang="ru-RU" dirty="0" err="1"/>
              <a:t>болур</a:t>
            </a:r>
            <a:r>
              <a:rPr lang="ru-RU" dirty="0"/>
              <a:t> </a:t>
            </a:r>
            <a:r>
              <a:rPr lang="ru-RU" dirty="0" err="1" smtClean="0"/>
              <a:t>болза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err="1" smtClean="0"/>
              <a:t>класста-даа</a:t>
            </a:r>
            <a:r>
              <a:rPr lang="ru-RU" dirty="0"/>
              <a:t>, </a:t>
            </a:r>
            <a:r>
              <a:rPr lang="ru-RU" dirty="0" err="1"/>
              <a:t>школада-даа</a:t>
            </a:r>
            <a:r>
              <a:rPr lang="ru-RU" dirty="0"/>
              <a:t>, </a:t>
            </a:r>
            <a:r>
              <a:rPr lang="ru-RU" dirty="0" err="1"/>
              <a:t>суурда-даа</a:t>
            </a:r>
            <a:r>
              <a:rPr lang="ru-RU" dirty="0"/>
              <a:t>, </a:t>
            </a:r>
            <a:r>
              <a:rPr lang="ru-RU" dirty="0" err="1"/>
              <a:t>кожуунда-даа</a:t>
            </a:r>
            <a:r>
              <a:rPr lang="ru-RU" dirty="0"/>
              <a:t>, </a:t>
            </a:r>
            <a:r>
              <a:rPr lang="ru-RU" dirty="0" err="1"/>
              <a:t>чуртта-даа</a:t>
            </a:r>
            <a:r>
              <a:rPr lang="ru-RU" dirty="0"/>
              <a:t>, </a:t>
            </a:r>
            <a:r>
              <a:rPr lang="ru-RU" dirty="0" err="1"/>
              <a:t>делегейде-даа</a:t>
            </a:r>
            <a:r>
              <a:rPr lang="ru-RU" dirty="0"/>
              <a:t> </a:t>
            </a:r>
            <a:r>
              <a:rPr lang="ru-RU" dirty="0" err="1"/>
              <a:t>шупту</a:t>
            </a:r>
            <a:r>
              <a:rPr lang="ru-RU" dirty="0"/>
              <a:t> улус </a:t>
            </a:r>
            <a:r>
              <a:rPr lang="ru-RU" dirty="0" err="1"/>
              <a:t>найыралдыг</a:t>
            </a:r>
            <a:r>
              <a:rPr lang="ru-RU" dirty="0"/>
              <a:t> </a:t>
            </a:r>
            <a:r>
              <a:rPr lang="ru-RU" dirty="0" err="1"/>
              <a:t>болур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88" y="0"/>
            <a:ext cx="8215312" cy="150018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</a:t>
            </a:r>
            <a:r>
              <a:rPr lang="ru-RU" sz="2800" dirty="0" smtClean="0"/>
              <a:t>-</a:t>
            </a:r>
            <a:r>
              <a:rPr lang="ru-RU" sz="2800" dirty="0" err="1" smtClean="0"/>
              <a:t>ги</a:t>
            </a:r>
            <a:r>
              <a:rPr lang="ru-RU" sz="2800" dirty="0" smtClean="0"/>
              <a:t> </a:t>
            </a:r>
            <a:r>
              <a:rPr lang="ru-RU" sz="2800" dirty="0" err="1" smtClean="0"/>
              <a:t>арын</a:t>
            </a:r>
            <a:r>
              <a:rPr lang="ru-RU" sz="2800" dirty="0" smtClean="0"/>
              <a:t>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«</a:t>
            </a:r>
            <a:r>
              <a:rPr lang="ru-RU" sz="2800" u="sng" dirty="0" err="1" smtClean="0"/>
              <a:t>Чечен</a:t>
            </a:r>
            <a:r>
              <a:rPr lang="ru-RU" sz="2800" u="sng" dirty="0" smtClean="0"/>
              <a:t> </a:t>
            </a:r>
            <a:r>
              <a:rPr lang="ru-RU" sz="2800" u="sng" dirty="0" err="1" smtClean="0"/>
              <a:t>чугааларда</a:t>
            </a:r>
            <a:r>
              <a:rPr lang="ru-RU" sz="2800" u="sng" dirty="0" smtClean="0"/>
              <a:t> база </a:t>
            </a:r>
            <a:r>
              <a:rPr lang="ru-RU" sz="2800" u="sng" dirty="0" err="1" smtClean="0"/>
              <a:t>тоолдарда</a:t>
            </a:r>
            <a:r>
              <a:rPr lang="ru-RU" sz="2800" u="sng" dirty="0" smtClean="0"/>
              <a:t> </a:t>
            </a:r>
            <a:r>
              <a:rPr lang="ru-RU" sz="2800" u="sng" dirty="0" err="1" smtClean="0"/>
              <a:t>найырал</a:t>
            </a:r>
            <a:r>
              <a:rPr lang="ru-RU" sz="2800" u="sng" dirty="0" smtClean="0"/>
              <a:t> </a:t>
            </a:r>
            <a:r>
              <a:rPr lang="ru-RU" sz="2800" u="sng" dirty="0" err="1" smtClean="0"/>
              <a:t>темазы</a:t>
            </a:r>
            <a:r>
              <a:rPr lang="ru-RU" sz="2800" u="sng" dirty="0" smtClean="0"/>
              <a:t>».</a:t>
            </a:r>
            <a:endParaRPr lang="ru-RU" sz="2800" dirty="0"/>
          </a:p>
        </p:txBody>
      </p:sp>
      <p:sp>
        <p:nvSpPr>
          <p:cNvPr id="6146" name="AutoShape 2"/>
          <p:cNvSpPr>
            <a:spLocks noChangeArrowheads="1"/>
          </p:cNvSpPr>
          <p:nvPr/>
        </p:nvSpPr>
        <p:spPr bwMode="auto">
          <a:xfrm>
            <a:off x="6357950" y="2071678"/>
            <a:ext cx="1438275" cy="7048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1.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Най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</a:rPr>
              <a:t>ы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рал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–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коллективте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1285852" y="2143116"/>
            <a:ext cx="1785950" cy="7048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5.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Адазы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болгаш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оолдары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3929058" y="2071678"/>
            <a:ext cx="1438275" cy="704850"/>
          </a:xfrm>
          <a:prstGeom prst="flowChartAlternateProcess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7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Кырган-ачам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чагыы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2928934"/>
            <a:ext cx="1628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Ч. </a:t>
            </a:r>
            <a:r>
              <a:rPr lang="ru-RU" dirty="0" err="1"/>
              <a:t>Кара-Куске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357290" y="2928934"/>
            <a:ext cx="1604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Л. Н. Толстой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786182" y="2928934"/>
            <a:ext cx="16060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Х. </a:t>
            </a:r>
            <a:r>
              <a:rPr lang="ru-RU" dirty="0" err="1"/>
              <a:t>Ойдан-оол</a:t>
            </a:r>
            <a:endParaRPr lang="ru-RU" dirty="0"/>
          </a:p>
        </p:txBody>
      </p:sp>
      <p:pic>
        <p:nvPicPr>
          <p:cNvPr id="37" name="Picture 2" descr="сканирование0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714752"/>
            <a:ext cx="2786082" cy="2295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гл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3786190"/>
            <a:ext cx="1714512" cy="2143140"/>
          </a:xfrm>
          <a:prstGeom prst="rect">
            <a:avLst/>
          </a:prstGeom>
        </p:spPr>
      </p:pic>
      <p:pic>
        <p:nvPicPr>
          <p:cNvPr id="40" name="Picture 2" descr="сканирование00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786190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357166"/>
            <a:ext cx="74295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рд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ер бе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Эптиг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демниг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болзу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арза, кымга-даа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аштырбас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найырал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гы-а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гы болуп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арда маргыжып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чоруур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болзу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арза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силерни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кым-даа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тудуп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кааптар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357430"/>
            <a:ext cx="28620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Дузалакчы</a:t>
            </a:r>
            <a:r>
              <a:rPr lang="ru-RU" sz="2400" dirty="0" smtClean="0"/>
              <a:t> – </a:t>
            </a:r>
            <a:r>
              <a:rPr lang="ru-RU" sz="2400" dirty="0" err="1" smtClean="0"/>
              <a:t>чурук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6" name="Picture 2" descr="сканирование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876512">
            <a:off x="4567983" y="1884465"/>
            <a:ext cx="842682" cy="1701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4357694"/>
            <a:ext cx="28571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err="1" smtClean="0"/>
              <a:t>Немелде</a:t>
            </a:r>
            <a:r>
              <a:rPr lang="ru-RU" sz="2400" dirty="0" smtClean="0"/>
              <a:t> </a:t>
            </a:r>
            <a:r>
              <a:rPr lang="ru-RU" sz="2400" dirty="0" err="1" smtClean="0"/>
              <a:t>айтырыг</a:t>
            </a:r>
            <a:r>
              <a:rPr lang="ru-RU" sz="2400" dirty="0" smtClean="0"/>
              <a:t>: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3429000"/>
            <a:ext cx="50006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</a:t>
            </a:r>
            <a:r>
              <a:rPr lang="ru-RU" sz="2400" dirty="0" err="1" smtClean="0"/>
              <a:t>Адазы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болгаш</a:t>
            </a:r>
            <a:r>
              <a:rPr lang="ru-RU" sz="2400" dirty="0" smtClean="0"/>
              <a:t> </a:t>
            </a:r>
            <a:r>
              <a:rPr lang="ru-RU" sz="2400" dirty="0" err="1" smtClean="0"/>
              <a:t>оолдары</a:t>
            </a:r>
            <a:r>
              <a:rPr lang="ru-RU" sz="2400" dirty="0" smtClean="0"/>
              <a:t>» </a:t>
            </a:r>
          </a:p>
          <a:p>
            <a:r>
              <a:rPr lang="ru-RU" sz="2400" dirty="0" smtClean="0"/>
              <a:t>                                 Л. Н. Толстой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4714884"/>
            <a:ext cx="628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Эптиг</a:t>
            </a:r>
            <a:r>
              <a:rPr lang="ru-RU" sz="2400" dirty="0" smtClean="0"/>
              <a:t>, </a:t>
            </a:r>
            <a:r>
              <a:rPr lang="ru-RU" sz="2400" dirty="0" err="1" smtClean="0"/>
              <a:t>демниг</a:t>
            </a:r>
            <a:r>
              <a:rPr lang="ru-RU" sz="2400" dirty="0" smtClean="0"/>
              <a:t>, </a:t>
            </a:r>
            <a:r>
              <a:rPr lang="ru-RU" sz="2400" dirty="0" err="1" smtClean="0"/>
              <a:t>найырылдыг</a:t>
            </a:r>
            <a:r>
              <a:rPr lang="ru-RU" sz="2400" dirty="0" smtClean="0"/>
              <a:t> </a:t>
            </a:r>
            <a:r>
              <a:rPr lang="ru-RU" sz="2400" smtClean="0"/>
              <a:t>болуруну</a:t>
            </a:r>
            <a:r>
              <a:rPr lang="ru-RU" sz="2400" smtClean="0">
                <a:latin typeface="Times New Roman"/>
                <a:cs typeface="Times New Roman"/>
              </a:rPr>
              <a:t>ң</a:t>
            </a:r>
            <a:r>
              <a:rPr lang="ru-RU" sz="2400" smtClean="0"/>
              <a:t> </a:t>
            </a:r>
            <a:r>
              <a:rPr lang="ru-RU" sz="2400" dirty="0" err="1" smtClean="0"/>
              <a:t>ужур-дузазын</a:t>
            </a:r>
            <a:r>
              <a:rPr lang="ru-RU" sz="2400" dirty="0" smtClean="0"/>
              <a:t> </a:t>
            </a:r>
            <a:r>
              <a:rPr lang="ru-RU" sz="2400" dirty="0" err="1" smtClean="0"/>
              <a:t>чогаалчы</a:t>
            </a:r>
            <a:r>
              <a:rPr lang="ru-RU" sz="2400" dirty="0" smtClean="0"/>
              <a:t> </a:t>
            </a:r>
            <a:r>
              <a:rPr lang="ru-RU" sz="2400" dirty="0" err="1" smtClean="0"/>
              <a:t>канчаар</a:t>
            </a:r>
            <a:r>
              <a:rPr lang="ru-RU" sz="2400" dirty="0" smtClean="0"/>
              <a:t> </a:t>
            </a:r>
            <a:r>
              <a:rPr lang="ru-RU" sz="2400" dirty="0" err="1" smtClean="0"/>
              <a:t>тайылбырлаан-дыр</a:t>
            </a:r>
            <a:r>
              <a:rPr lang="ru-RU" sz="2400" dirty="0" smtClean="0"/>
              <a:t>? </a:t>
            </a:r>
            <a:endParaRPr lang="ru-RU" sz="2400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00166" y="6143644"/>
            <a:ext cx="72152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Адазы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оолдарынга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кандыг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даалга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бергенил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Стрелка вправо 8">
            <a:hlinkClick r:id="rId3" action="ppaction://hlinksldjump"/>
          </p:cNvPr>
          <p:cNvSpPr/>
          <p:nvPr/>
        </p:nvSpPr>
        <p:spPr>
          <a:xfrm>
            <a:off x="8501090" y="6429396"/>
            <a:ext cx="42862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сканирование0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643050"/>
            <a:ext cx="19431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сканирование00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2714620"/>
            <a:ext cx="2214578" cy="1551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0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142976" y="285728"/>
            <a:ext cx="742952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Олар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ийиги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Дарыймаа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классты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санитары.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лерек, Кошкар-оол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ийи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чапсарда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рг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лч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дежурныйлаар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ү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 класстар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бакылап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уругларже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дылын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уштуп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чоруп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тургаш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туттурган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коллективтиг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кино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өө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 эргезин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казыткан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демдекти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кижи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болза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классты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адынга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база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багай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Ынчангаш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гызы шуптузу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дээш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шуптузу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Calibri" pitchFamily="34" charset="0"/>
                <a:cs typeface="Times New Roman"/>
              </a:rPr>
              <a:t>ң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гызы дээш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туржуп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турар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42" name="Picture 2" descr="сканирование0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500438"/>
            <a:ext cx="3643338" cy="248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1538" y="3643314"/>
            <a:ext cx="1285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Ребус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72264" y="5286388"/>
            <a:ext cx="2286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</a:t>
            </a:r>
            <a:r>
              <a:rPr lang="ru-RU" sz="2400" dirty="0" err="1" smtClean="0"/>
              <a:t>Найырыл</a:t>
            </a:r>
            <a:r>
              <a:rPr lang="ru-RU" sz="2400" dirty="0" smtClean="0"/>
              <a:t> – </a:t>
            </a:r>
            <a:r>
              <a:rPr lang="ru-RU" sz="2400" dirty="0" err="1" smtClean="0"/>
              <a:t>коллективте</a:t>
            </a:r>
            <a:r>
              <a:rPr lang="ru-RU" sz="2400" dirty="0" smtClean="0"/>
              <a:t>». </a:t>
            </a:r>
          </a:p>
          <a:p>
            <a:r>
              <a:rPr lang="ru-RU" sz="2400" dirty="0" smtClean="0"/>
              <a:t>Ч. </a:t>
            </a:r>
            <a:r>
              <a:rPr lang="ru-RU" sz="2400" dirty="0" err="1" smtClean="0"/>
              <a:t>Кара-К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ске</a:t>
            </a:r>
            <a:endParaRPr lang="ru-RU" sz="2400" dirty="0"/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358214" y="6500834"/>
            <a:ext cx="428628" cy="357166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80010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– </a:t>
            </a:r>
            <a:r>
              <a:rPr lang="ru-RU" sz="2400" dirty="0" err="1" smtClean="0"/>
              <a:t>Бисти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err="1" smtClean="0"/>
              <a:t> чурттап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турар</a:t>
            </a:r>
            <a:r>
              <a:rPr lang="ru-RU" sz="2400" dirty="0" smtClean="0"/>
              <a:t> </a:t>
            </a:r>
            <a:r>
              <a:rPr lang="ru-RU" sz="2400" dirty="0" err="1" smtClean="0"/>
              <a:t>Черивисти</a:t>
            </a:r>
            <a:r>
              <a:rPr lang="ru-RU" sz="2400" dirty="0" smtClean="0"/>
              <a:t> </a:t>
            </a:r>
            <a:r>
              <a:rPr lang="ru-RU" sz="2400" dirty="0" err="1" smtClean="0"/>
              <a:t>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мб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рзек дээр</a:t>
            </a:r>
            <a:r>
              <a:rPr lang="ru-RU" sz="2400" dirty="0" smtClean="0"/>
              <a:t>. </a:t>
            </a:r>
            <a:r>
              <a:rPr lang="ru-RU" sz="2400" dirty="0" err="1" smtClean="0"/>
              <a:t>Чер</a:t>
            </a:r>
            <a:r>
              <a:rPr lang="ru-RU" sz="2400" dirty="0" smtClean="0"/>
              <a:t> </a:t>
            </a:r>
            <a:r>
              <a:rPr lang="ru-RU" sz="2400" dirty="0" err="1" smtClean="0"/>
              <a:t>дээрге</a:t>
            </a:r>
            <a:r>
              <a:rPr lang="ru-RU" sz="2400" dirty="0" smtClean="0"/>
              <a:t> </a:t>
            </a:r>
            <a:r>
              <a:rPr lang="ru-RU" sz="2400" dirty="0" err="1" smtClean="0"/>
              <a:t>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мб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к ышкаш</a:t>
            </a:r>
            <a:r>
              <a:rPr lang="ru-RU" sz="2400" dirty="0" smtClean="0"/>
              <a:t> </a:t>
            </a:r>
            <a:r>
              <a:rPr lang="ru-RU" sz="2400" dirty="0" err="1" smtClean="0"/>
              <a:t>борбак</a:t>
            </a:r>
            <a:r>
              <a:rPr lang="ru-RU" sz="2400" dirty="0" smtClean="0"/>
              <a:t>. </a:t>
            </a:r>
            <a:r>
              <a:rPr lang="ru-RU" sz="2400" dirty="0" err="1" smtClean="0"/>
              <a:t>Ол</a:t>
            </a:r>
            <a:r>
              <a:rPr lang="ru-RU" sz="2400" dirty="0" smtClean="0"/>
              <a:t> 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рг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лч</a:t>
            </a:r>
            <a:r>
              <a:rPr lang="ru-RU" sz="2400" dirty="0" err="1" smtClean="0">
                <a:latin typeface="Times New Roman"/>
                <a:cs typeface="Times New Roman"/>
              </a:rPr>
              <a:t>ү </a:t>
            </a:r>
            <a:r>
              <a:rPr lang="ru-RU" sz="2400" dirty="0" err="1" smtClean="0"/>
              <a:t>дескинип</a:t>
            </a:r>
            <a:r>
              <a:rPr lang="ru-RU" sz="2400" dirty="0" smtClean="0"/>
              <a:t> </a:t>
            </a:r>
            <a:r>
              <a:rPr lang="ru-RU" sz="2400" dirty="0" err="1" smtClean="0"/>
              <a:t>турар</a:t>
            </a:r>
            <a:r>
              <a:rPr lang="ru-RU" sz="2400" dirty="0" smtClean="0"/>
              <a:t>. </a:t>
            </a:r>
            <a:r>
              <a:rPr lang="ru-RU" sz="2400" dirty="0" err="1" smtClean="0"/>
              <a:t>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мб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рзек дээрге</a:t>
            </a:r>
            <a:r>
              <a:rPr lang="ru-RU" sz="2400" dirty="0" smtClean="0"/>
              <a:t> </a:t>
            </a:r>
            <a:r>
              <a:rPr lang="ru-RU" sz="2400" dirty="0" err="1" smtClean="0"/>
              <a:t>кижилерни</a:t>
            </a:r>
            <a:r>
              <a:rPr lang="ru-RU" sz="2400" dirty="0" smtClean="0"/>
              <a:t> </a:t>
            </a:r>
            <a:r>
              <a:rPr lang="ru-RU" sz="2400" dirty="0" err="1" smtClean="0"/>
              <a:t>ак</a:t>
            </a:r>
            <a:r>
              <a:rPr lang="ru-RU" sz="2400" dirty="0" smtClean="0"/>
              <a:t>, кара, </a:t>
            </a:r>
            <a:r>
              <a:rPr lang="ru-RU" sz="2400" dirty="0" err="1" smtClean="0"/>
              <a:t>сарыг</a:t>
            </a:r>
            <a:r>
              <a:rPr lang="ru-RU" sz="2400" dirty="0" smtClean="0"/>
              <a:t> </a:t>
            </a:r>
            <a:r>
              <a:rPr lang="ru-RU" sz="2400" dirty="0" err="1" smtClean="0"/>
              <a:t>кештиг</a:t>
            </a:r>
            <a:r>
              <a:rPr lang="ru-RU" sz="2400" dirty="0" smtClean="0"/>
              <a:t> </a:t>
            </a:r>
            <a:r>
              <a:rPr lang="ru-RU" sz="2400" dirty="0" err="1" smtClean="0"/>
              <a:t>деп</a:t>
            </a:r>
            <a:r>
              <a:rPr lang="ru-RU" sz="2400" dirty="0" smtClean="0"/>
              <a:t> </a:t>
            </a:r>
            <a:r>
              <a:rPr lang="ru-RU" sz="2400" dirty="0" err="1" smtClean="0"/>
              <a:t>ылгавас</a:t>
            </a:r>
            <a:r>
              <a:rPr lang="ru-RU" sz="2400" dirty="0" smtClean="0"/>
              <a:t>. </a:t>
            </a:r>
            <a:r>
              <a:rPr lang="ru-RU" sz="2400" dirty="0" err="1" smtClean="0"/>
              <a:t>Ынчангаш</a:t>
            </a:r>
            <a:r>
              <a:rPr lang="ru-RU" sz="2400" dirty="0" smtClean="0"/>
              <a:t> </a:t>
            </a:r>
            <a:r>
              <a:rPr lang="ru-RU" sz="2400" dirty="0" err="1" smtClean="0"/>
              <a:t>бисти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err="1" smtClean="0"/>
              <a:t> 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мб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рзээвис дээрге</a:t>
            </a:r>
            <a:r>
              <a:rPr lang="ru-RU" sz="2400" dirty="0" smtClean="0"/>
              <a:t> </a:t>
            </a:r>
            <a:r>
              <a:rPr lang="ru-RU" sz="2400" dirty="0" err="1" smtClean="0"/>
              <a:t>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д</a:t>
            </a:r>
            <a:r>
              <a:rPr lang="ru-RU" sz="2400" dirty="0" err="1" smtClean="0">
                <a:latin typeface="Times New Roman"/>
                <a:cs typeface="Times New Roman"/>
              </a:rPr>
              <a:t>үү</a:t>
            </a:r>
            <a:r>
              <a:rPr lang="ru-RU" sz="2400" dirty="0" err="1" smtClean="0"/>
              <a:t>н ажылчын</a:t>
            </a:r>
            <a:r>
              <a:rPr lang="ru-RU" sz="2400" dirty="0" smtClean="0"/>
              <a:t> </a:t>
            </a:r>
            <a:r>
              <a:rPr lang="ru-RU" sz="2400" dirty="0" err="1" smtClean="0"/>
              <a:t>кижилерни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err="1" smtClean="0"/>
              <a:t> ораны-дыр</a:t>
            </a:r>
            <a:r>
              <a:rPr lang="ru-RU" sz="2400" dirty="0" smtClean="0"/>
              <a:t>. </a:t>
            </a:r>
            <a:r>
              <a:rPr lang="ru-RU" sz="2400" dirty="0" err="1" smtClean="0"/>
              <a:t>Кижилерни</a:t>
            </a:r>
            <a:r>
              <a:rPr lang="ru-RU" sz="2400" dirty="0" err="1" smtClean="0">
                <a:latin typeface="Times New Roman"/>
                <a:cs typeface="Times New Roman"/>
              </a:rPr>
              <a:t>ң</a:t>
            </a:r>
            <a:r>
              <a:rPr lang="ru-RU" sz="2400" dirty="0" err="1" smtClean="0"/>
              <a:t> эп-найыралы</a:t>
            </a:r>
            <a:r>
              <a:rPr lang="ru-RU" sz="2400" dirty="0" smtClean="0"/>
              <a:t> </a:t>
            </a:r>
            <a:r>
              <a:rPr lang="ru-RU" sz="2400" dirty="0" err="1" smtClean="0"/>
              <a:t>быжыг</a:t>
            </a:r>
            <a:r>
              <a:rPr lang="ru-RU" sz="2400" dirty="0" smtClean="0"/>
              <a:t> </a:t>
            </a:r>
            <a:r>
              <a:rPr lang="ru-RU" sz="2400" dirty="0" err="1" smtClean="0"/>
              <a:t>болган</a:t>
            </a:r>
            <a:r>
              <a:rPr lang="ru-RU" sz="2400" dirty="0" smtClean="0"/>
              <a:t> </a:t>
            </a:r>
            <a:r>
              <a:rPr lang="ru-RU" sz="2400" dirty="0" err="1" smtClean="0"/>
              <a:t>тудум-на</a:t>
            </a:r>
            <a:r>
              <a:rPr lang="ru-RU" sz="2400" dirty="0" smtClean="0"/>
              <a:t> </a:t>
            </a:r>
            <a:r>
              <a:rPr lang="ru-RU" sz="2400" dirty="0" err="1" smtClean="0"/>
              <a:t>Чер</a:t>
            </a:r>
            <a:r>
              <a:rPr lang="ru-RU" sz="2400" dirty="0" smtClean="0"/>
              <a:t> </a:t>
            </a:r>
            <a:r>
              <a:rPr lang="ru-RU" sz="2400" dirty="0" err="1" smtClean="0"/>
              <a:t>кырынга</a:t>
            </a:r>
            <a:r>
              <a:rPr lang="ru-RU" sz="2400" dirty="0" smtClean="0"/>
              <a:t> </a:t>
            </a:r>
            <a:r>
              <a:rPr lang="ru-RU" sz="2400" dirty="0" err="1" smtClean="0"/>
              <a:t>аас-кежик</a:t>
            </a:r>
            <a:r>
              <a:rPr lang="ru-RU" sz="2400" dirty="0" smtClean="0"/>
              <a:t> </a:t>
            </a:r>
            <a:r>
              <a:rPr lang="ru-RU" sz="2400" dirty="0" err="1" smtClean="0"/>
              <a:t>улам</a:t>
            </a:r>
            <a:r>
              <a:rPr lang="ru-RU" sz="2400" dirty="0" smtClean="0"/>
              <a:t> </a:t>
            </a:r>
            <a:r>
              <a:rPr lang="ru-RU" sz="2400" dirty="0" err="1" smtClean="0"/>
              <a:t>чечектелир</a:t>
            </a:r>
            <a:r>
              <a:rPr lang="ru-RU" sz="2400" dirty="0" smtClean="0"/>
              <a:t>. </a:t>
            </a:r>
            <a:r>
              <a:rPr lang="ru-RU" sz="2400" dirty="0" err="1" smtClean="0"/>
              <a:t>Ынчангаш</a:t>
            </a:r>
            <a:r>
              <a:rPr lang="ru-RU" sz="2400" dirty="0" smtClean="0"/>
              <a:t> </a:t>
            </a:r>
            <a:r>
              <a:rPr lang="ru-RU" sz="2400" dirty="0" err="1" smtClean="0"/>
              <a:t>найыралды</a:t>
            </a:r>
            <a:r>
              <a:rPr lang="ru-RU" sz="2400" dirty="0" smtClean="0"/>
              <a:t> </a:t>
            </a:r>
            <a:r>
              <a:rPr lang="ru-RU" sz="2400" dirty="0" err="1" smtClean="0"/>
              <a:t>бичиизинден</a:t>
            </a:r>
            <a:r>
              <a:rPr lang="ru-RU" sz="2400" dirty="0" smtClean="0"/>
              <a:t> 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неле, оглум</a:t>
            </a:r>
            <a:r>
              <a:rPr lang="ru-RU" sz="2400" dirty="0" smtClean="0"/>
              <a:t>!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6248" y="3500438"/>
            <a:ext cx="44071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«</a:t>
            </a:r>
            <a:r>
              <a:rPr lang="ru-RU" sz="2000" dirty="0" err="1" smtClean="0"/>
              <a:t>Кырган-ачам</a:t>
            </a:r>
            <a:r>
              <a:rPr lang="ru-RU" sz="2000" dirty="0" smtClean="0"/>
              <a:t> </a:t>
            </a:r>
            <a:r>
              <a:rPr lang="ru-RU" sz="2000" dirty="0" err="1" smtClean="0"/>
              <a:t>чагыы</a:t>
            </a:r>
            <a:r>
              <a:rPr lang="ru-RU" sz="2000" dirty="0" smtClean="0"/>
              <a:t>» Х. </a:t>
            </a:r>
            <a:r>
              <a:rPr lang="ru-RU" sz="2000" dirty="0" err="1" smtClean="0"/>
              <a:t>Ойдан-оол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000504"/>
            <a:ext cx="8215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 smtClean="0"/>
              <a:t>Немелде</a:t>
            </a:r>
            <a:r>
              <a:rPr lang="ru-RU" sz="2800" dirty="0" smtClean="0"/>
              <a:t> </a:t>
            </a:r>
            <a:r>
              <a:rPr lang="ru-RU" sz="2800" dirty="0" err="1" smtClean="0"/>
              <a:t>даалга</a:t>
            </a:r>
            <a:r>
              <a:rPr lang="ru-RU" sz="2800" dirty="0" smtClean="0"/>
              <a:t>:  </a:t>
            </a:r>
            <a:r>
              <a:rPr lang="ru-RU" sz="2800" dirty="0" err="1" smtClean="0"/>
              <a:t>Ол</a:t>
            </a:r>
            <a:r>
              <a:rPr lang="ru-RU" sz="2800" dirty="0" smtClean="0"/>
              <a:t> </a:t>
            </a:r>
            <a:r>
              <a:rPr lang="ru-RU" sz="2800" dirty="0" err="1" smtClean="0"/>
              <a:t>чечен</a:t>
            </a:r>
            <a:r>
              <a:rPr lang="ru-RU" sz="2800" dirty="0" smtClean="0"/>
              <a:t> </a:t>
            </a:r>
            <a:r>
              <a:rPr lang="ru-RU" sz="2800" dirty="0" err="1" smtClean="0"/>
              <a:t>чугаада</a:t>
            </a:r>
            <a:r>
              <a:rPr lang="ru-RU" sz="2800" dirty="0" smtClean="0"/>
              <a:t> </a:t>
            </a:r>
            <a:r>
              <a:rPr lang="ru-RU" sz="2800" dirty="0" err="1" smtClean="0"/>
              <a:t>оолду</a:t>
            </a:r>
            <a:r>
              <a:rPr lang="ru-RU" sz="2800" dirty="0" err="1" smtClean="0">
                <a:latin typeface="Times New Roman"/>
                <a:cs typeface="Times New Roman"/>
              </a:rPr>
              <a:t>ң</a:t>
            </a:r>
            <a:r>
              <a:rPr lang="ru-RU" sz="2800" dirty="0" err="1" smtClean="0"/>
              <a:t> ады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36866" name="Picture 2" descr="сканирование00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786322"/>
            <a:ext cx="317952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15074" y="5357826"/>
            <a:ext cx="14045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err="1" smtClean="0"/>
              <a:t>Эртине</a:t>
            </a:r>
            <a:endParaRPr lang="ru-RU" sz="2800" dirty="0"/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8143900" y="6072206"/>
            <a:ext cx="571504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Чай </a:t>
            </a:r>
            <a:r>
              <a:rPr lang="ru-RU" sz="2800" dirty="0" err="1" smtClean="0"/>
              <a:t>шагда</a:t>
            </a:r>
            <a:r>
              <a:rPr lang="ru-RU" sz="2800" dirty="0" smtClean="0"/>
              <a:t> </a:t>
            </a:r>
            <a:r>
              <a:rPr lang="ru-RU" sz="2800" dirty="0" err="1" smtClean="0"/>
              <a:t>аргага</a:t>
            </a:r>
            <a:r>
              <a:rPr lang="ru-RU" sz="2800" dirty="0" smtClean="0"/>
              <a:t> </a:t>
            </a:r>
            <a:r>
              <a:rPr lang="ru-RU" sz="2800" dirty="0" err="1" smtClean="0"/>
              <a:t>эки-ле</a:t>
            </a:r>
            <a:r>
              <a:rPr lang="ru-RU" sz="2800" dirty="0" smtClean="0"/>
              <a:t>. </a:t>
            </a:r>
            <a:r>
              <a:rPr lang="ru-RU" sz="2800" dirty="0" err="1" smtClean="0"/>
              <a:t>Дескен</a:t>
            </a:r>
            <a:r>
              <a:rPr lang="ru-RU" sz="2800" dirty="0" smtClean="0"/>
              <a:t> </a:t>
            </a:r>
            <a:r>
              <a:rPr lang="ru-RU" sz="2800" dirty="0" err="1" smtClean="0"/>
              <a:t>азырал</a:t>
            </a:r>
            <a:r>
              <a:rPr lang="ru-RU" sz="2800" dirty="0" smtClean="0"/>
              <a:t> </a:t>
            </a:r>
            <a:r>
              <a:rPr lang="ru-RU" sz="2800" dirty="0" err="1" smtClean="0"/>
              <a:t>амытаннар</a:t>
            </a:r>
            <a:r>
              <a:rPr lang="ru-RU" sz="2800" dirty="0" smtClean="0"/>
              <a:t> </a:t>
            </a:r>
            <a:r>
              <a:rPr lang="ru-RU" sz="2800" dirty="0" err="1" smtClean="0"/>
              <a:t>амырап-ла</a:t>
            </a:r>
            <a:r>
              <a:rPr lang="ru-RU" sz="2800" dirty="0" smtClean="0"/>
              <a:t> </a:t>
            </a:r>
            <a:r>
              <a:rPr lang="ru-RU" sz="2800" dirty="0" err="1" smtClean="0"/>
              <a:t>турганнар</a:t>
            </a:r>
            <a:r>
              <a:rPr lang="ru-RU" sz="2800" dirty="0" smtClean="0"/>
              <a:t>.  </a:t>
            </a:r>
            <a:r>
              <a:rPr lang="ru-RU" sz="2800" dirty="0" err="1" smtClean="0"/>
              <a:t>Ынчалза-даа</a:t>
            </a:r>
            <a:r>
              <a:rPr lang="ru-RU" sz="2800" dirty="0" smtClean="0"/>
              <a:t> чай </a:t>
            </a:r>
            <a:r>
              <a:rPr lang="ru-RU" sz="2800" dirty="0" err="1" smtClean="0"/>
              <a:t>эрте</a:t>
            </a:r>
            <a:r>
              <a:rPr lang="ru-RU" sz="2800" dirty="0" smtClean="0"/>
              <a:t> </a:t>
            </a:r>
            <a:r>
              <a:rPr lang="ru-RU" sz="2800" dirty="0" err="1" smtClean="0"/>
              <a:t>берген</a:t>
            </a:r>
            <a:r>
              <a:rPr lang="ru-RU" sz="2800" dirty="0" smtClean="0"/>
              <a:t>, </a:t>
            </a:r>
            <a:r>
              <a:rPr lang="ru-RU" sz="2800" dirty="0" err="1" smtClean="0"/>
              <a:t>кышты</a:t>
            </a:r>
            <a:r>
              <a:rPr lang="ru-RU" sz="2800" dirty="0" err="1" smtClean="0">
                <a:latin typeface="Times New Roman"/>
                <a:cs typeface="Times New Roman"/>
              </a:rPr>
              <a:t>ң</a:t>
            </a:r>
            <a:r>
              <a:rPr lang="ru-RU" sz="2800" dirty="0" err="1" smtClean="0"/>
              <a:t> ээлчээ</a:t>
            </a:r>
            <a:r>
              <a:rPr lang="ru-RU" sz="2800" dirty="0" smtClean="0"/>
              <a:t> </a:t>
            </a:r>
            <a:r>
              <a:rPr lang="ru-RU" sz="2800" dirty="0" err="1" smtClean="0"/>
              <a:t>келген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214910" y="1643050"/>
            <a:ext cx="39290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 Толстой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Кыштаглаашкын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2000240"/>
            <a:ext cx="7929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Немелде</a:t>
            </a:r>
            <a:r>
              <a:rPr lang="ru-RU" sz="2400" dirty="0" smtClean="0"/>
              <a:t> </a:t>
            </a:r>
            <a:r>
              <a:rPr lang="ru-RU" sz="2400" dirty="0" err="1" smtClean="0"/>
              <a:t>даалга</a:t>
            </a:r>
            <a:r>
              <a:rPr lang="ru-RU" sz="2400" dirty="0" smtClean="0"/>
              <a:t>: 1) </a:t>
            </a:r>
            <a:r>
              <a:rPr lang="ru-RU" sz="2400" dirty="0" err="1" smtClean="0"/>
              <a:t>Дескен</a:t>
            </a:r>
            <a:r>
              <a:rPr lang="ru-RU" sz="2400" dirty="0" smtClean="0"/>
              <a:t> </a:t>
            </a:r>
            <a:r>
              <a:rPr lang="ru-RU" sz="2400" dirty="0" err="1" smtClean="0"/>
              <a:t>азырал</a:t>
            </a:r>
            <a:r>
              <a:rPr lang="ru-RU" sz="2400" dirty="0" smtClean="0"/>
              <a:t> </a:t>
            </a:r>
            <a:r>
              <a:rPr lang="ru-RU" sz="2400" dirty="0" err="1" smtClean="0"/>
              <a:t>амытаннарны</a:t>
            </a:r>
            <a:r>
              <a:rPr lang="ru-RU" sz="2400" dirty="0" smtClean="0"/>
              <a:t> </a:t>
            </a:r>
            <a:r>
              <a:rPr lang="ru-RU" sz="2400" dirty="0" err="1" smtClean="0"/>
              <a:t>адаар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428728" y="2500307"/>
            <a:ext cx="3409950" cy="3571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Бэ-э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Бэ-э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Казанаа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ң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че киирип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428728" y="2928934"/>
            <a:ext cx="3409950" cy="6000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Хрю!  Хрю!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Чыннып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алыйн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киирип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р, буга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1357290" y="3714752"/>
            <a:ext cx="3409950" cy="6000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Гагак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Гагак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 Буга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казанаа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ң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че киирип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чыннып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алыйн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428728" y="4429132"/>
            <a:ext cx="3409950" cy="6000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Ку-ка-ре-ку! Буга,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мени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база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казанаа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ң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че киирип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к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cs typeface="Times New Roman"/>
              </a:rPr>
              <a:t>ө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</a:rPr>
              <a:t>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521495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2) </a:t>
            </a:r>
            <a:r>
              <a:rPr lang="ru-RU" sz="2400" dirty="0" err="1" smtClean="0"/>
              <a:t>Адыг-биле</a:t>
            </a:r>
            <a:r>
              <a:rPr lang="ru-RU" sz="2400" dirty="0" smtClean="0"/>
              <a:t> </a:t>
            </a:r>
            <a:r>
              <a:rPr lang="ru-RU" sz="2400" dirty="0" err="1" smtClean="0"/>
              <a:t>б</a:t>
            </a:r>
            <a:r>
              <a:rPr lang="ru-RU" sz="2400" dirty="0" err="1" smtClean="0">
                <a:latin typeface="Times New Roman"/>
                <a:cs typeface="Times New Roman"/>
              </a:rPr>
              <a:t>ө</a:t>
            </a:r>
            <a:r>
              <a:rPr lang="ru-RU" sz="2400" dirty="0" err="1" smtClean="0"/>
              <a:t>р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н</a:t>
            </a:r>
            <a:r>
              <a:rPr lang="ru-RU" sz="2400" dirty="0" err="1" smtClean="0">
                <a:latin typeface="Times New Roman"/>
                <a:cs typeface="Times New Roman"/>
              </a:rPr>
              <a:t>ү</a:t>
            </a:r>
            <a:r>
              <a:rPr lang="ru-RU" sz="2400" dirty="0" err="1" smtClean="0"/>
              <a:t> дескен</a:t>
            </a:r>
            <a:r>
              <a:rPr lang="ru-RU" sz="2400" dirty="0" smtClean="0"/>
              <a:t> </a:t>
            </a:r>
            <a:r>
              <a:rPr lang="ru-RU" sz="2400" dirty="0" err="1" smtClean="0"/>
              <a:t>азырал</a:t>
            </a:r>
            <a:r>
              <a:rPr lang="ru-RU" sz="2400" dirty="0" smtClean="0"/>
              <a:t> </a:t>
            </a:r>
            <a:r>
              <a:rPr lang="ru-RU" sz="2400" dirty="0" err="1" smtClean="0"/>
              <a:t>амытаннар</a:t>
            </a:r>
            <a:r>
              <a:rPr lang="ru-RU" sz="2400" dirty="0" smtClean="0"/>
              <a:t> </a:t>
            </a:r>
            <a:r>
              <a:rPr lang="ru-RU" sz="2400" dirty="0" err="1" smtClean="0"/>
              <a:t>канчап</a:t>
            </a:r>
            <a:r>
              <a:rPr lang="ru-RU" sz="2400" dirty="0" smtClean="0"/>
              <a:t> </a:t>
            </a:r>
            <a:r>
              <a:rPr lang="ru-RU" sz="2400" dirty="0" err="1" smtClean="0"/>
              <a:t>тиилеп</a:t>
            </a:r>
            <a:r>
              <a:rPr lang="ru-RU" sz="2400" dirty="0" smtClean="0"/>
              <a:t> </a:t>
            </a:r>
            <a:r>
              <a:rPr lang="ru-RU" sz="2400" dirty="0" err="1" smtClean="0"/>
              <a:t>алганыл</a:t>
            </a:r>
            <a:r>
              <a:rPr lang="ru-RU" sz="2400" dirty="0" smtClean="0"/>
              <a:t>? </a:t>
            </a:r>
            <a:endParaRPr lang="ru-RU" sz="2400" dirty="0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6" name="Picture 6" descr="сканирование00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928934"/>
            <a:ext cx="1857388" cy="2063764"/>
          </a:xfrm>
          <a:prstGeom prst="rect">
            <a:avLst/>
          </a:prstGeom>
          <a:noFill/>
        </p:spPr>
      </p:pic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68" name="Picture 8" descr="сканирование0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7" y="2786058"/>
            <a:ext cx="1738451" cy="214314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857488" y="6286520"/>
            <a:ext cx="4109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/>
              <a:t>Эптиг</a:t>
            </a:r>
            <a:r>
              <a:rPr lang="ru-RU" dirty="0" smtClean="0"/>
              <a:t> – </a:t>
            </a:r>
            <a:r>
              <a:rPr lang="ru-RU" dirty="0" err="1" smtClean="0"/>
              <a:t>найыралдыг</a:t>
            </a:r>
            <a:r>
              <a:rPr lang="ru-RU" dirty="0" smtClean="0"/>
              <a:t> </a:t>
            </a:r>
            <a:r>
              <a:rPr lang="ru-RU" dirty="0" err="1" smtClean="0"/>
              <a:t>болгаш</a:t>
            </a:r>
            <a:r>
              <a:rPr lang="ru-RU" dirty="0" smtClean="0"/>
              <a:t> </a:t>
            </a:r>
            <a:r>
              <a:rPr lang="ru-RU" dirty="0" err="1" smtClean="0"/>
              <a:t>тиилээн</a:t>
            </a:r>
            <a:endParaRPr lang="ru-RU" dirty="0"/>
          </a:p>
        </p:txBody>
      </p:sp>
      <p:sp>
        <p:nvSpPr>
          <p:cNvPr id="15" name="Стрелка вправо 14">
            <a:hlinkClick r:id="rId4" action="ppaction://hlinksldjump"/>
          </p:cNvPr>
          <p:cNvSpPr/>
          <p:nvPr/>
        </p:nvSpPr>
        <p:spPr>
          <a:xfrm>
            <a:off x="8358214" y="6286520"/>
            <a:ext cx="500066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1" grpId="0"/>
      <p:bldP spid="4" grpId="0"/>
      <p:bldP spid="40962" grpId="0" animBg="1"/>
      <p:bldP spid="40963" grpId="0" animBg="1"/>
      <p:bldP spid="40964" grpId="0" animBg="1"/>
      <p:bldP spid="40965" grpId="0" animBg="1"/>
      <p:bldP spid="9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681</TotalTime>
  <Words>836</Words>
  <Application>Microsoft Office PowerPoint</Application>
  <PresentationFormat>Экран (4:3)</PresentationFormat>
  <Paragraphs>133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Эптигде демниг, Эштигде – күштүг. </vt:lpstr>
      <vt:lpstr>Сорулгазы: </vt:lpstr>
      <vt:lpstr>Слайд 4</vt:lpstr>
      <vt:lpstr>I-ги арын:  «Чечен чугааларда база тоолдарда найырал темазы».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           Найыралды быжыглаар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75</cp:revision>
  <dcterms:created xsi:type="dcterms:W3CDTF">2010-12-07T14:11:29Z</dcterms:created>
  <dcterms:modified xsi:type="dcterms:W3CDTF">2015-04-20T13:56:05Z</dcterms:modified>
</cp:coreProperties>
</file>