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Панченко Варвара\Слайд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анченко Варвара\Слайд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Панченко Варвара\Слайд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анченко Варвара\Слайд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анченко Варвара\Слайд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анченко Варвара\Слайд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User\Desktop\Панченко Варвара\Слайд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Панченко Варвара\Слайд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2015-04-20T12:46:12Z</dcterms:created>
  <dcterms:modified xsi:type="dcterms:W3CDTF">2015-04-20T12:49:16Z</dcterms:modified>
</cp:coreProperties>
</file>