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70" r:id="rId3"/>
    <p:sldId id="269" r:id="rId4"/>
    <p:sldId id="261" r:id="rId5"/>
    <p:sldId id="266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EDCDAC0D-FEF7-40A4-953C-9C254591E367}">
          <p14:sldIdLst>
            <p14:sldId id="256"/>
            <p14:sldId id="267"/>
          </p14:sldIdLst>
        </p14:section>
        <p14:section name="Раздел без заголовка" id="{7FE8DDAA-D8C9-4A3F-9D6A-8D9B90192535}">
          <p14:sldIdLst>
            <p14:sldId id="268"/>
            <p14:sldId id="269"/>
            <p14:sldId id="259"/>
            <p14:sldId id="260"/>
            <p14:sldId id="261"/>
            <p14:sldId id="266"/>
            <p14:sldId id="262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69" autoAdjust="0"/>
    <p:restoredTop sz="94639" autoAdjust="0"/>
  </p:normalViewPr>
  <p:slideViewPr>
    <p:cSldViewPr>
      <p:cViewPr>
        <p:scale>
          <a:sx n="75" d="100"/>
          <a:sy n="75" d="100"/>
        </p:scale>
        <p:origin x="-173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61DD82A-7C2C-47C3-AF65-CC7200CF07C6}" type="datetimeFigureOut">
              <a:rPr lang="ru-RU" smtClean="0"/>
              <a:pPr/>
              <a:t>20.04.2015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6B2B39A-CF65-473C-A624-7124397D5C0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357167"/>
            <a:ext cx="63579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Franklin Gothic Medium" pitchFamily="34" charset="0"/>
                <a:ea typeface="Batang" pitchFamily="18" charset="-127"/>
              </a:rPr>
              <a:t>«Победе в Великой Отечественной войне посвящается»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071934" y="5072074"/>
            <a:ext cx="47149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Выполнил:    ученик 3 «б» класса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                                 МБОУООШ № 15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Constantia" pitchFamily="18" charset="0"/>
              </a:rPr>
              <a:t>                              Лагутин Илья.</a:t>
            </a:r>
            <a:endParaRPr lang="ru-RU" b="1" dirty="0">
              <a:solidFill>
                <a:srgbClr val="FFFF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2801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5000">
        <p:checker/>
      </p:transition>
    </mc:Choice>
    <mc:Fallback>
      <p:transition spd="slow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08" y="0"/>
            <a:ext cx="926164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 rot="10800000" flipV="1">
            <a:off x="214282" y="1912495"/>
            <a:ext cx="664371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Стоят в России обелиски,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На них фамилии солдат…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Мои ровесники мальчишки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Под обелисками лежат.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И к ним, притихшие в печали,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Цветы приносят полевые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Девчонки те, что их так ждали,</a:t>
            </a:r>
          </a:p>
          <a:p>
            <a:r>
              <a:rPr lang="ru-RU" sz="32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Microsoft JhengHei" pitchFamily="34" charset="-120"/>
                <a:cs typeface="Times New Roman" pitchFamily="18" charset="0"/>
              </a:rPr>
              <a:t>Теперь уже совсем седые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630"/>
          <a:stretch/>
        </p:blipFill>
        <p:spPr>
          <a:xfrm>
            <a:off x="0" y="-116632"/>
            <a:ext cx="9144000" cy="697463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xmlns="" val="622347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27303">
        <p14:flip dir="r"/>
      </p:transition>
    </mc:Choice>
    <mc:Fallback>
      <p:transition spd="slow" advTm="2730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F:\Старый комп\фотоальбом\Скинул 27 августа 2010 г\2010г\DSC0466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48" y="3857628"/>
            <a:ext cx="4357718" cy="28574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F:\Старый комп\фотоальбом\Скинул 27 августа 2010 г\2010г\DSC046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928934"/>
            <a:ext cx="3520361" cy="39290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3714776" cy="26432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000108"/>
            <a:ext cx="3022056" cy="2928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71472" y="214290"/>
            <a:ext cx="82868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Елец – город воинской славы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/>
            </a:r>
            <a:b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Мы этим гордимся и чтим память защитников нашего города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1060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 advTm="11943">
        <p14:vortex dir="r"/>
      </p:transition>
    </mc:Choice>
    <mc:Fallback>
      <p:transition spd="slow" advTm="1194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19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777" y="187920"/>
            <a:ext cx="6921991" cy="3043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57818" y="3357562"/>
            <a:ext cx="364333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 славу победного стяга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 вверх разрядил автомат,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И, сев на ступеньку Рейхстага,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Впервые заплакал солдат.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Припомнил седой батареец,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Дожив до двадцатой весны,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Друзей, не дошедших до Шпрее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 Дона и Быстрой Сосны.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Руины Берлина дымили,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он на ступеньку привстал: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 имя своё, не фамилию,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«Мы из Ельца!» написал.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339"/>
          <a:stretch/>
        </p:blipFill>
        <p:spPr bwMode="auto">
          <a:xfrm>
            <a:off x="1428728" y="3286124"/>
            <a:ext cx="3149972" cy="34253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4403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36881">
        <p14:flash/>
      </p:transition>
    </mc:Choice>
    <mc:Fallback>
      <p:transition spd="slow" advTm="3688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647</TotalTime>
  <Words>73</Words>
  <Application>Microsoft Office PowerPoint</Application>
  <PresentationFormat>Экран (4:3)</PresentationFormat>
  <Paragraphs>14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Тимарцева Н Ю</cp:lastModifiedBy>
  <cp:revision>60</cp:revision>
  <dcterms:created xsi:type="dcterms:W3CDTF">2013-03-31T11:25:31Z</dcterms:created>
  <dcterms:modified xsi:type="dcterms:W3CDTF">2015-04-20T06:27:16Z</dcterms:modified>
</cp:coreProperties>
</file>