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FB9AA-A9BB-4985-A04C-86C7B19C8DC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170D2-23BD-4D3F-A05D-B1A7AD369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973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74168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216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71400"/>
            <a:ext cx="8375305" cy="6408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54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31800" y="503238"/>
            <a:ext cx="9105900" cy="555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8" name="WordArt 3"/>
          <p:cNvSpPr>
            <a:spLocks noChangeArrowheads="1" noChangeShapeType="1" noTextEdit="1"/>
          </p:cNvSpPr>
          <p:nvPr/>
        </p:nvSpPr>
        <p:spPr bwMode="auto">
          <a:xfrm rot="-300000">
            <a:off x="68263" y="450850"/>
            <a:ext cx="8924925" cy="11906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2491"/>
              </a:avLst>
            </a:prstTxWarp>
          </a:bodyPr>
          <a:lstStyle/>
          <a:p>
            <a:pPr algn="ctr"/>
            <a:r>
              <a:rPr lang="ru-RU" sz="2410" kern="10">
                <a:ln w="12600" cap="sq">
                  <a:solidFill>
                    <a:srgbClr val="B2B2B2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153753" dir="2700000" algn="ctr" rotWithShape="0">
                    <a:srgbClr val="875B0D"/>
                  </a:outerShdw>
                </a:effectLst>
                <a:latin typeface="Arial"/>
                <a:cs typeface="Arial"/>
              </a:rPr>
              <a:t>Великая Отечественная война!</a:t>
            </a:r>
          </a:p>
        </p:txBody>
      </p:sp>
    </p:spTree>
    <p:extLst>
      <p:ext uri="{BB962C8B-B14F-4D97-AF65-F5344CB8AC3E}">
        <p14:creationId xmlns:p14="http://schemas.microsoft.com/office/powerpoint/2010/main" val="3145868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898" decel="100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04800" y="381000"/>
            <a:ext cx="84582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419100" indent="-376238" eaLnBrk="0" hangingPunct="0">
              <a:tabLst>
                <a:tab pos="4191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4191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4191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4191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4191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91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91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91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91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1200"/>
              </a:spcBef>
              <a:buClrTx/>
              <a:buSzPct val="80000"/>
              <a:buFontTx/>
              <a:buNone/>
            </a:pPr>
            <a:r>
              <a:rPr lang="ru-RU" sz="4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	</a:t>
            </a:r>
            <a:r>
              <a:rPr lang="ru-RU" sz="4400">
                <a:solidFill>
                  <a:srgbClr val="0101C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22 июня 1941 </a:t>
            </a:r>
            <a:r>
              <a:rPr lang="ru-RU" sz="4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года без объявления войны немцы напали на Союз Советских Социалистических Республик.  По трём направлениям: 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ClrTx/>
              <a:buSzPct val="80000"/>
              <a:buFontTx/>
              <a:buNone/>
            </a:pPr>
            <a:r>
              <a:rPr lang="ru-RU" sz="4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	Север – г.Ленинград; 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ClrTx/>
              <a:buSzPct val="80000"/>
              <a:buFontTx/>
              <a:buNone/>
            </a:pPr>
            <a:r>
              <a:rPr lang="ru-RU" sz="4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	Центр – г. Москва; 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ClrTx/>
              <a:buSzPct val="80000"/>
              <a:buFontTx/>
              <a:buNone/>
            </a:pPr>
            <a:r>
              <a:rPr lang="ru-RU" sz="4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	Юг – Сталинград.</a:t>
            </a:r>
          </a:p>
        </p:txBody>
      </p:sp>
    </p:spTree>
    <p:extLst>
      <p:ext uri="{BB962C8B-B14F-4D97-AF65-F5344CB8AC3E}">
        <p14:creationId xmlns:p14="http://schemas.microsoft.com/office/powerpoint/2010/main" val="3118744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898" decel="100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898" decel="1000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898" decel="1000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2" dur="10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898" decel="1000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7326312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33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488" y="-6350"/>
            <a:ext cx="5376862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0" y="838200"/>
            <a:ext cx="3810000" cy="338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101CB"/>
                </a:solidFill>
                <a:latin typeface="Monotype Corsiva" pitchFamily="64" charset="0"/>
              </a:rPr>
              <a:t>Первые дни войны. Западнее Минска. Горят фашистские танки.</a:t>
            </a:r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1271588" y="4319588"/>
            <a:ext cx="1752600" cy="1752600"/>
          </a:xfrm>
          <a:custGeom>
            <a:avLst/>
            <a:gdLst>
              <a:gd name="T0" fmla="*/ 876300 w 1752600"/>
              <a:gd name="T1" fmla="*/ 0 h 1752600"/>
              <a:gd name="T2" fmla="*/ 2 w 1752600"/>
              <a:gd name="T3" fmla="*/ 669432 h 1752600"/>
              <a:gd name="T4" fmla="*/ 334716 w 1752600"/>
              <a:gd name="T5" fmla="*/ 1752594 h 1752600"/>
              <a:gd name="T6" fmla="*/ 1417884 w 1752600"/>
              <a:gd name="T7" fmla="*/ 1752594 h 1752600"/>
              <a:gd name="T8" fmla="*/ 1752598 w 1752600"/>
              <a:gd name="T9" fmla="*/ 669432 h 1752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373340 w 1752600"/>
              <a:gd name="T16" fmla="*/ 518950 h 1752600"/>
              <a:gd name="T17" fmla="*/ 1379260 w 1752600"/>
              <a:gd name="T18" fmla="*/ 1524870 h 1752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2600" h="1752600">
                <a:moveTo>
                  <a:pt x="2" y="669432"/>
                </a:moveTo>
                <a:lnTo>
                  <a:pt x="565454" y="518950"/>
                </a:lnTo>
                <a:lnTo>
                  <a:pt x="876300" y="0"/>
                </a:lnTo>
                <a:lnTo>
                  <a:pt x="1187146" y="518950"/>
                </a:lnTo>
                <a:lnTo>
                  <a:pt x="1752598" y="669432"/>
                </a:lnTo>
                <a:lnTo>
                  <a:pt x="1379260" y="1140641"/>
                </a:lnTo>
                <a:lnTo>
                  <a:pt x="1417884" y="1752594"/>
                </a:lnTo>
                <a:lnTo>
                  <a:pt x="876300" y="1524870"/>
                </a:lnTo>
                <a:lnTo>
                  <a:pt x="334716" y="1752594"/>
                </a:lnTo>
                <a:lnTo>
                  <a:pt x="373340" y="1140641"/>
                </a:lnTo>
                <a:lnTo>
                  <a:pt x="2" y="669432"/>
                </a:lnTo>
                <a:close/>
              </a:path>
            </a:pathLst>
          </a:custGeom>
          <a:solidFill>
            <a:srgbClr val="FF6600"/>
          </a:solidFill>
          <a:ln w="1908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40216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-6350"/>
            <a:ext cx="4913312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304800" y="304800"/>
            <a:ext cx="3733800" cy="521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>
                <a:solidFill>
                  <a:srgbClr val="C00000"/>
                </a:solidFill>
                <a:latin typeface="Monotype Corsiva" pitchFamily="64" charset="0"/>
              </a:rPr>
              <a:t>Контратаки советских воинов, принявших на себя первые удары врага</a:t>
            </a:r>
          </a:p>
        </p:txBody>
      </p:sp>
    </p:spTree>
    <p:extLst>
      <p:ext uri="{BB962C8B-B14F-4D97-AF65-F5344CB8AC3E}">
        <p14:creationId xmlns:p14="http://schemas.microsoft.com/office/powerpoint/2010/main" val="266445465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600200" y="-15240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4800">
                <a:solidFill>
                  <a:srgbClr val="0101CB"/>
                </a:solidFill>
                <a:latin typeface="Monotype Corsiva" pitchFamily="64" charset="0"/>
              </a:rPr>
              <a:t>ОБОРОНА КИЕВА</a:t>
            </a:r>
            <a:r>
              <a:rPr lang="ru-RU" sz="4800">
                <a:solidFill>
                  <a:srgbClr val="FFFFFF"/>
                </a:solidFill>
                <a:latin typeface="Monotype Corsiva" pitchFamily="64" charset="0"/>
              </a:rPr>
              <a:t> 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81000" y="685800"/>
            <a:ext cx="8229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800"/>
              </a:spcBef>
              <a:buClrTx/>
              <a:buSzPct val="80000"/>
              <a:buFontTx/>
              <a:buNone/>
            </a:pPr>
            <a:r>
              <a:rPr lang="ru-RU" sz="3200">
                <a:solidFill>
                  <a:srgbClr val="C00000"/>
                </a:solidFill>
                <a:latin typeface="Monotype Corsiva" pitchFamily="64" charset="0"/>
              </a:rPr>
              <a:t>В дни Смоленского сражения развернулась борьба за столицу Украины-Киев. Более двух месяцев продолжались упорные оборонительные бои под Киевом. В конце августа немецкое командование перебросило на юг сильную танковую группировку. Над войсками, оборонявшими Киев, нависла угроза окружения. 19 сентября по приказу Ставки советские войска оставили Киев. </a:t>
            </a:r>
          </a:p>
        </p:txBody>
      </p:sp>
    </p:spTree>
    <p:extLst>
      <p:ext uri="{BB962C8B-B14F-4D97-AF65-F5344CB8AC3E}">
        <p14:creationId xmlns:p14="http://schemas.microsoft.com/office/powerpoint/2010/main" val="1883327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81000" y="914400"/>
            <a:ext cx="8229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138" y="144463"/>
            <a:ext cx="4543425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3417888"/>
            <a:ext cx="4562475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2519363"/>
            <a:ext cx="456247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5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3289300" cy="230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4086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609600" y="727075"/>
            <a:ext cx="8229600" cy="613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50800" y="863600"/>
            <a:ext cx="8950325" cy="219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r>
              <a:rPr lang="ru-RU" sz="2400">
                <a:solidFill>
                  <a:srgbClr val="CC0000"/>
                </a:solidFill>
              </a:rPr>
              <a:t> Благодаря советскому солдату, который сокрушил врага в Сталинграде, окончательно сломил хребет агрессору в битве на Курской дуге, форсировал Днепр и Вислу, Одер и Дунай, Европа и мир избавились от смертельной опасности.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endParaRPr lang="ru-RU" sz="2400">
              <a:solidFill>
                <a:srgbClr val="CC0000"/>
              </a:solidFill>
            </a:endParaRP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215900" y="192088"/>
            <a:ext cx="8504238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4100">
                <a:solidFill>
                  <a:srgbClr val="0101F9"/>
                </a:solidFill>
                <a:latin typeface="Monotype Corsiva" pitchFamily="64" charset="0"/>
              </a:rPr>
              <a:t>СТАЛИНГРАДСКАЯ БИТВА! </a:t>
            </a:r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5110163"/>
            <a:ext cx="21907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2735263"/>
            <a:ext cx="5715000" cy="40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79223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898" decel="100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Экран (4:3)</PresentationFormat>
  <Paragraphs>11</Paragraphs>
  <Slides>10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1</cp:revision>
  <dcterms:modified xsi:type="dcterms:W3CDTF">2015-04-20T06:16:57Z</dcterms:modified>
</cp:coreProperties>
</file>