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AB59E11-E5BB-40DA-BCD3-E6656539F5CA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A7C4B59-5FDD-4A85-8329-6A6AACF96C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28604"/>
            <a:ext cx="8507288" cy="76814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Профессия моей мамы </a:t>
            </a:r>
            <a:r>
              <a:rPr lang="ru-RU" sz="44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учитель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 descr="C:\Documents and Settings\teacher\Рабочий стол\_____._.___________________________рр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688" y="1196752"/>
            <a:ext cx="8070784" cy="417454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67944" y="5371295"/>
            <a:ext cx="475252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Franklin Gothic Book"/>
              </a:rPr>
              <a:t>Составила ученица 2 класса 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Franklin Gothic Book"/>
              </a:rPr>
              <a:t>ГБПОУ «МССУОР№1» Москомспорта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latin typeface="Franklin Gothic Book"/>
              </a:rPr>
              <a:t>Осипова Александра</a:t>
            </a:r>
            <a:endParaRPr lang="ru-RU" sz="2000" dirty="0">
              <a:solidFill>
                <a:schemeClr val="bg2">
                  <a:lumMod val="50000"/>
                </a:schemeClr>
              </a:solidFill>
              <a:latin typeface="Franklin Gothic Boo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6306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Учитель - профессия очень сложная и ответственная. Ведь учитель не только передает свои знания, но и воспитывает учеников.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Documents and Settings\teacher\Рабочий стол\avatar_c914fac1279c377ca2ecb1858a28c28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35696" y="2276872"/>
            <a:ext cx="5657876" cy="3633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620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Моя мама не просто учитель, она ученый. У нее ученая степень «кандидат филологических наук» 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28868"/>
            <a:ext cx="4059936" cy="366713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Мама пишет учебник для студентов. Но она говорит, что продолжает, как и каждый учитель, учиться вместе с учениками.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Documents and Settings\teacher\Рабочий стол\22426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4031942" cy="4714908"/>
          </a:xfrm>
          <a:prstGeom prst="rect">
            <a:avLst/>
          </a:prstGeom>
          <a:noFill/>
        </p:spPr>
      </p:pic>
      <p:pic>
        <p:nvPicPr>
          <p:cNvPr id="3076" name="Picture 4" descr="C:\Documents and Settings\teacher\Рабочий стол\1273259107_www.chudetstvo.ru_vypusknoj_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908720"/>
            <a:ext cx="2143140" cy="13858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Мамина гимназия. Она в ней работает </a:t>
            </a:r>
            <a:endParaRPr lang="ru-RU" dirty="0"/>
          </a:p>
        </p:txBody>
      </p:sp>
      <p:pic>
        <p:nvPicPr>
          <p:cNvPr id="1029" name="Picture 5" descr="C:\Documents and Settings\teacher\Мои документы\Мои рисунки\Безымянный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8215370" cy="71438"/>
          </a:xfrm>
          <a:prstGeom prst="rect">
            <a:avLst/>
          </a:prstGeom>
          <a:noFill/>
        </p:spPr>
      </p:pic>
      <p:pic>
        <p:nvPicPr>
          <p:cNvPr id="8" name="Picture 5" descr="C:\Documents and Settings\teacher\Мои документы\Мои рисунки\Безымянный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42974" y="-758482"/>
            <a:ext cx="9786974" cy="7643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57158" y="1500174"/>
            <a:ext cx="4040188" cy="762000"/>
          </a:xfrm>
        </p:spPr>
        <p:txBody>
          <a:bodyPr/>
          <a:lstStyle/>
          <a:p>
            <a:r>
              <a:rPr lang="ru-RU" dirty="0" smtClean="0"/>
              <a:t>Мою маму зовут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336615" y="537295"/>
            <a:ext cx="3973512" cy="2428892"/>
          </a:xfrm>
        </p:spPr>
        <p:txBody>
          <a:bodyPr>
            <a:normAutofit/>
          </a:bodyPr>
          <a:lstStyle/>
          <a:p>
            <a:r>
              <a:rPr lang="ru-RU" dirty="0" smtClean="0"/>
              <a:t>Моя мама, конечно,  молодец, но я считаю,  что она может достичь большего.</a:t>
            </a:r>
          </a:p>
          <a:p>
            <a:r>
              <a:rPr lang="ru-RU" dirty="0" smtClean="0"/>
              <a:t>Я ею горжусь!</a:t>
            </a:r>
            <a:endParaRPr lang="ru-RU" dirty="0"/>
          </a:p>
        </p:txBody>
      </p:sp>
      <p:pic>
        <p:nvPicPr>
          <p:cNvPr id="1027" name="Picture 3" descr="C:\Documents and Settings\teacher\Рабочий стол\14140915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82438"/>
            <a:ext cx="3240360" cy="5349108"/>
          </a:xfrm>
          <a:prstGeom prst="rect">
            <a:avLst/>
          </a:prstGeom>
          <a:noFill/>
        </p:spPr>
      </p:pic>
      <p:pic>
        <p:nvPicPr>
          <p:cNvPr id="1026" name="Picture 2" descr="C:\Documents and Settings\teacher\Мои документы\Мои рисунки\мама.bmp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996952"/>
            <a:ext cx="3214710" cy="2928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</TotalTime>
  <Words>111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Профессия моей мамы  -учитель</vt:lpstr>
      <vt:lpstr>Учитель - профессия очень сложная и ответственная. Ведь учитель не только передает свои знания, но и воспитывает учеников.</vt:lpstr>
      <vt:lpstr>Моя мама не просто учитель, она ученый. У нее ученая степень «кандидат филологических наук»  </vt:lpstr>
      <vt:lpstr>Мамина гимназия. Она в ней работает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моей мамы - учитель</dc:title>
  <dc:creator>Teacher</dc:creator>
  <cp:lastModifiedBy>230</cp:lastModifiedBy>
  <cp:revision>11</cp:revision>
  <dcterms:created xsi:type="dcterms:W3CDTF">2015-01-10T06:26:45Z</dcterms:created>
  <dcterms:modified xsi:type="dcterms:W3CDTF">2015-01-13T09:54:49Z</dcterms:modified>
</cp:coreProperties>
</file>