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1" r:id="rId5"/>
    <p:sldId id="262" r:id="rId6"/>
    <p:sldId id="268" r:id="rId7"/>
    <p:sldId id="269" r:id="rId8"/>
    <p:sldId id="270" r:id="rId9"/>
    <p:sldId id="271" r:id="rId10"/>
    <p:sldId id="266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AF3671-A07D-4F84-9D7D-D69E50DF2F9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A93D0-9908-4E64-9BB8-5631AAC4D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6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2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8522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3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8620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4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2955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5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5303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6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22146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7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8569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8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9853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52D887-8123-440E-B9FB-300193DD209E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B0530150-F11B-4EE4-B7C2-34A3056F91D8}" type="slidenum">
              <a:rPr lang="ru-RU" altLang="ru-RU" sz="1200"/>
              <a:pPr algn="r"/>
              <a:t>9</a:t>
            </a:fld>
            <a:endParaRPr lang="ru-RU" altLang="ru-RU" sz="1200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5539" name="Rectangle 3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6400" cy="42084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7497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l00.weburg.net/00/users/208948/0/54712.jpg" TargetMode="External"/><Relationship Id="rId2" Type="http://schemas.openxmlformats.org/officeDocument/2006/relationships/hyperlink" Target="http://www.it-n.ru/communities.aspx?cat_no=2168&amp;d_no=133504&amp;ext=Attachment.aspx?Id=47266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95736" y="1837300"/>
            <a:ext cx="65527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ПРОВЕРОЧНЫЙ ТЕСТ</a:t>
            </a:r>
          </a:p>
          <a:p>
            <a:pPr algn="ctr"/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повести А.С. Пушкина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«Дубровский»</a:t>
            </a:r>
          </a:p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8" y="315629"/>
            <a:ext cx="2879989" cy="3645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10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052736"/>
            <a:ext cx="77768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 информации:</a:t>
            </a:r>
          </a:p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Е.Н. Зубова. Контрольно-измерительные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ЛИТЕРАТУРА,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класс, Москва. ВАКО, 2013 год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://it-n.ru/communities.aspx?cat_no=130742&amp;tmpl=com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Захарова Т.А., </a:t>
            </a:r>
            <a:r>
              <a:rPr lang="ru-RU" u="sng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Байдакова</a:t>
            </a:r>
            <a:r>
              <a:rPr lang="ru-RU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Т.Б. Шаблон учебного тренажёра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gl00.weburg.net/00/users/208948/0/54712.jpg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портрет А. С. Пушкина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Р. Наумова, учитель русского языка и литературы МБОУ СОШ № 18 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Воткинска Удмуртской Республики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57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086768" y="4114859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115616" y="299957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130412" y="5273694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97837" y="3068637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115616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97837" y="4122738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7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98621" y="1593850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Спасское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6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9" y="315629"/>
            <a:ext cx="1368152" cy="1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005075" y="271144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Лутовиново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005075" y="3826729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Покровское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50079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Подольное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8621" y="692696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называлось поместье Троекурова?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90861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257738" y="2744928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238457" y="389530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234587" y="5076919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213348" y="1742488"/>
            <a:ext cx="396399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63102" y="397131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63101" y="2914990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7" y="180036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69456" y="1454354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 Москве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1969456" y="253723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 Петербурге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021990" y="3669043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 Берлине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48227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 Лондоне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7829"/>
            <a:ext cx="1504969" cy="190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84481" y="692696"/>
            <a:ext cx="6738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городе воспитывался Владимир Дубровский?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67035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115616" y="1881980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115616" y="299957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130412" y="5273694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141419" y="4121721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97837" y="3068637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74135" y="1881981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6" y="4121722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75471" y="1593850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Застрелил медведя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005075" y="271144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Стал звать на помощь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005075" y="3834606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Укрылся в безопасном углу комнаты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50079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Вышиб дверь и убежал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9" y="315629"/>
            <a:ext cx="1368152" cy="1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2011" y="620688"/>
            <a:ext cx="69844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поступил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Дефорж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оказавшись в комнате с медведем?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1729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141420" y="3942556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130413" y="299957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130412" y="5273694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115616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97837" y="3068637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97837" y="4122738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7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75471" y="1584144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Воронцов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005075" y="271144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Воробьев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1982820" y="3889615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Верейский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50079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Василевский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9" y="315629"/>
            <a:ext cx="1368152" cy="1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2011" y="692696"/>
            <a:ext cx="6766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фамилию князя, женой которого стала Маша.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783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086768" y="4114859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115616" y="299957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130412" y="5273694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97837" y="3068637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115616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97837" y="4122738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7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98621" y="1593850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Поджог покровскими мужиками поля Дубровского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6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9" y="315629"/>
            <a:ext cx="1368152" cy="1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005075" y="271144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Оскорбление Дубровским управляющего Троекурова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005075" y="3826729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Наказание Дубровским покровских мужиков, воровавших его лес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50079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Поджог мужиками Дубровского полей Троекурова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60842" y="620688"/>
            <a:ext cx="6417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происшествие усилило конфликт между Троекуровым и Дубровским-старшим?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41571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257738" y="2744928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238457" y="389530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234587" y="5076919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213348" y="1742488"/>
            <a:ext cx="396399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63102" y="397131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63101" y="2914990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7" y="180036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75581" y="1447800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Из письма Троекурова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1969456" y="253723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Из письма Егоровны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021990" y="368061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Из сообщения, посланного с нарочным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48227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Из телеграммы Маши Троекуровой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7829"/>
            <a:ext cx="1504969" cy="190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5581" y="692696"/>
            <a:ext cx="5908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Владимир Дубровский узнал о состоянии своего отца?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548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115616" y="1881980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115616" y="299957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130412" y="5273694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141419" y="4121721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97837" y="3068637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74135" y="1881981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6" y="4121722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75471" y="1593850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Был подожжён барский дом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005075" y="271144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Сгорело всё село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005075" y="3834606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Кузнец убил заседателя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50079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Все жители ушли из леса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9" y="315629"/>
            <a:ext cx="1368152" cy="1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2011" y="548680"/>
            <a:ext cx="65860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случилось в поместье Дубровского сразу после похорон Андрея Гавриловича?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12501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4" name="Oval 8"/>
          <p:cNvSpPr>
            <a:spLocks noChangeArrowheads="1"/>
          </p:cNvSpPr>
          <p:nvPr/>
        </p:nvSpPr>
        <p:spPr bwMode="auto">
          <a:xfrm>
            <a:off x="1141420" y="3942556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5" name="Oval 9"/>
          <p:cNvSpPr>
            <a:spLocks noChangeArrowheads="1"/>
          </p:cNvSpPr>
          <p:nvPr/>
        </p:nvSpPr>
        <p:spPr bwMode="auto">
          <a:xfrm>
            <a:off x="1130413" y="2999579"/>
            <a:ext cx="360362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6" name="Oval 10"/>
          <p:cNvSpPr>
            <a:spLocks noChangeArrowheads="1"/>
          </p:cNvSpPr>
          <p:nvPr/>
        </p:nvSpPr>
        <p:spPr bwMode="auto">
          <a:xfrm>
            <a:off x="1130412" y="5273694"/>
            <a:ext cx="360362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07" name="Oval 11"/>
          <p:cNvSpPr>
            <a:spLocks noChangeArrowheads="1"/>
          </p:cNvSpPr>
          <p:nvPr/>
        </p:nvSpPr>
        <p:spPr bwMode="auto">
          <a:xfrm>
            <a:off x="1115616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9711" name="Oval 15"/>
          <p:cNvSpPr>
            <a:spLocks noChangeArrowheads="1"/>
          </p:cNvSpPr>
          <p:nvPr/>
        </p:nvSpPr>
        <p:spPr bwMode="auto">
          <a:xfrm>
            <a:off x="8097837" y="5273695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2" name="Oval 16"/>
          <p:cNvSpPr>
            <a:spLocks noChangeArrowheads="1"/>
          </p:cNvSpPr>
          <p:nvPr/>
        </p:nvSpPr>
        <p:spPr bwMode="auto">
          <a:xfrm>
            <a:off x="8097837" y="3068637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9713" name="Oval 17"/>
          <p:cNvSpPr>
            <a:spLocks noChangeArrowheads="1"/>
          </p:cNvSpPr>
          <p:nvPr/>
        </p:nvSpPr>
        <p:spPr bwMode="auto">
          <a:xfrm>
            <a:off x="8097837" y="4122738"/>
            <a:ext cx="360363" cy="360362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29714" name="Oval 18"/>
          <p:cNvSpPr>
            <a:spLocks noChangeArrowheads="1"/>
          </p:cNvSpPr>
          <p:nvPr/>
        </p:nvSpPr>
        <p:spPr bwMode="auto">
          <a:xfrm>
            <a:off x="8097837" y="1916113"/>
            <a:ext cx="360363" cy="360363"/>
          </a:xfrm>
          <a:prstGeom prst="ellipse">
            <a:avLst/>
          </a:prstGeom>
          <a:ln>
            <a:headEnd/>
            <a:tailEnd/>
          </a:ln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3600" b="1" dirty="0"/>
              <a:t>-</a:t>
            </a: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975471" y="1593850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Старый камень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005075" y="271144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Заброшенный улей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1982820" y="3889615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Дупло дуба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041024" y="5007978"/>
            <a:ext cx="5688632" cy="936625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000" tIns="46800" rIns="90000" bIns="46800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Дупло в сосне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17" name="Picture 3" descr="C:\Users\НТР\Desktop\httpgl00.weburg.net00users208948054712.jp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6F3"/>
              </a:clrFrom>
              <a:clrTo>
                <a:srgbClr val="FAF6F3">
                  <a:alpha val="0"/>
                </a:srgbClr>
              </a:clrTo>
            </a:clrChange>
            <a:duotone>
              <a:prstClr val="black"/>
              <a:schemeClr val="accent1">
                <a:lumMod val="60000"/>
                <a:lumOff val="4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875" b="90000" l="9968" r="898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9" y="315629"/>
            <a:ext cx="1368152" cy="173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620688"/>
            <a:ext cx="64423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место для передачи писем использовали Маша и Дубровский?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58542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par>
              <p:cTn id="2" fill="hold" nodeType="interactiveSeq">
                <p:stCondLst>
                  <p:cond evt="onClick" delay="0">
                    <p:tgtEl>
                      <p:spTgt spid="29704"/>
                    </p:tgtEl>
                  </p:cond>
                </p:stCondLst>
                <p:childTnLst>
                  <p:par>
                    <p:cTn id="3" fill="hold"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 additive="repl">
                                        <p:cTn id="7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9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2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15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16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4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26" fill="hold" nodeType="interactiveSeq">
                <p:stCondLst>
                  <p:cond evt="onClick" delay="0">
                    <p:tgtEl>
                      <p:spTgt spid="29705"/>
                    </p:tgtEl>
                  </p:cond>
                </p:stCondLst>
                <p:childTnLst>
                  <p:par>
                    <p:cTn id="27" fill="hold"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3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6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3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39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40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3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48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50" fill="hold" nodeType="interactiveSeq">
                <p:stCondLst>
                  <p:cond evt="onClick" delay="0">
                    <p:tgtEl>
                      <p:spTgt spid="29706"/>
                    </p:tgtEl>
                  </p:cond>
                </p:stCondLst>
                <p:childTnLst>
                  <p:par>
                    <p:cTn id="51" fill="hold"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4" dur="10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55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57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0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1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63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64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67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72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par>
              <p:cTn id="74" fill="hold" nodeType="interactiveSeq">
                <p:stCondLst>
                  <p:cond evt="onClick" delay="0">
                    <p:tgtEl>
                      <p:spTgt spid="29707"/>
                    </p:tgtEl>
                  </p:cond>
                </p:stCondLst>
                <p:childTnLst>
                  <p:par>
                    <p:cTn id="75" fill="hold"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78" dur="500" fill="hold" masterRel="sameClick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 additive="repl">
                                        <p:cTn id="7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1" dur="500" fill="hold" masterRel="sameClick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2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4" dur="500" fill="hold" masterRel="sameClick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additive="repl">
                                        <p:cTn id="87" dur="500" fill="hold" masterRel="sameClick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 additive="repl">
                                        <p:cTn id="88" dur="5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91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3" presetClass="exit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94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96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</p:par>
            <p:seq concurrent="1" nextAc="seek">
              <p:cTn id="98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3a9f51438e28b3dd252c6971a222b1d269c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</TotalTime>
  <Words>286</Words>
  <Application>Microsoft Office PowerPoint</Application>
  <PresentationFormat>Экран (4:3)</PresentationFormat>
  <Paragraphs>110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НТР</dc:creator>
  <cp:lastModifiedBy>НТР</cp:lastModifiedBy>
  <cp:revision>10</cp:revision>
  <dcterms:created xsi:type="dcterms:W3CDTF">2013-10-20T15:58:31Z</dcterms:created>
  <dcterms:modified xsi:type="dcterms:W3CDTF">2015-04-20T15:37:24Z</dcterms:modified>
</cp:coreProperties>
</file>