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2" r:id="rId8"/>
    <p:sldId id="27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8606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112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230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788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24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403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658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141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69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679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144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332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959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31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65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85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637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F3BBBC3-B8EF-40F1-8214-28DA89B0375E}" type="datetimeFigureOut">
              <a:rPr lang="ru-RU" smtClean="0"/>
              <a:t>20.04.2015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AD7CDF6-7082-4E69-AB5C-49907647CE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4700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18" y="2502182"/>
            <a:ext cx="3149696" cy="19685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415" y="4470742"/>
            <a:ext cx="3388091" cy="21175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59209" y="490446"/>
            <a:ext cx="6226847" cy="169506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Comic Sans MS" panose="030F0702030302020204" pitchFamily="66" charset="0"/>
              </a:rPr>
              <a:t>Rules  of </a:t>
            </a:r>
            <a:br>
              <a:rPr lang="en-US" dirty="0" smtClean="0">
                <a:latin typeface="Comic Sans MS" panose="030F0702030302020204" pitchFamily="66" charset="0"/>
              </a:rPr>
            </a:br>
            <a:r>
              <a:rPr lang="en-US" b="1" dirty="0" smtClean="0">
                <a:latin typeface="Comic Sans MS" panose="030F0702030302020204" pitchFamily="66" charset="0"/>
              </a:rPr>
              <a:t>Ecological </a:t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en-US" b="1" dirty="0" smtClean="0">
                <a:latin typeface="Comic Sans MS" panose="030F0702030302020204" pitchFamily="66" charset="0"/>
              </a:rPr>
              <a:t>club </a:t>
            </a:r>
            <a:r>
              <a:rPr lang="en-US" dirty="0" smtClean="0">
                <a:latin typeface="Comic Sans MS" panose="030F0702030302020204" pitchFamily="66" charset="0"/>
              </a:rPr>
              <a:t> 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1447" y="5546334"/>
            <a:ext cx="2254616" cy="86598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9415" y="137454"/>
            <a:ext cx="3920240" cy="37982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814" y="4470742"/>
            <a:ext cx="2868247" cy="21511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948" y="1583300"/>
            <a:ext cx="3219938" cy="2414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69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HAAN(</a:t>
            </a:r>
            <a:r>
              <a:rPr lang="en-US" sz="2400" dirty="0" smtClean="0"/>
              <a:t>help animal and nature)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2658533"/>
            <a:ext cx="4949946" cy="3649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олнце 4"/>
          <p:cNvSpPr/>
          <p:nvPr/>
        </p:nvSpPr>
        <p:spPr>
          <a:xfrm>
            <a:off x="4096091" y="1642533"/>
            <a:ext cx="2758831" cy="2031999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HAAN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4922" y="3564766"/>
            <a:ext cx="457849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000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OUR </a:t>
            </a:r>
            <a:r>
              <a:rPr lang="en-US" sz="6000" dirty="0" smtClean="0">
                <a:solidFill>
                  <a:srgbClr val="000000"/>
                </a:solidFill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RULES</a:t>
            </a:r>
            <a:r>
              <a:rPr lang="ru-RU" sz="6000" dirty="0">
                <a:solidFill>
                  <a:srgbClr val="000000"/>
                </a:solidFill>
                <a:latin typeface="+mj-lt"/>
                <a:ea typeface="Microsoft JhengHei UI" panose="020B0604030504040204" pitchFamily="34" charset="-120"/>
              </a:rPr>
              <a:t>:</a:t>
            </a:r>
            <a:endParaRPr lang="ru-RU" sz="6000" dirty="0">
              <a:ea typeface="Microsoft JhengHei UI" panose="020B0604030504040204" pitchFamily="34" charset="-12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2196" y="609600"/>
            <a:ext cx="2273788" cy="22737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337" y="4607112"/>
            <a:ext cx="2525970" cy="170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18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1385" y="524580"/>
            <a:ext cx="84709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W</a:t>
            </a:r>
            <a:r>
              <a:rPr lang="en-US" sz="4000" dirty="0" smtClean="0"/>
              <a:t>e </a:t>
            </a:r>
            <a:r>
              <a:rPr lang="en-US" sz="4000" dirty="0"/>
              <a:t>must  </a:t>
            </a:r>
            <a:r>
              <a:rPr lang="en-US" sz="4000" dirty="0" smtClean="0"/>
              <a:t>clean forests, </a:t>
            </a:r>
            <a:r>
              <a:rPr lang="en-US" sz="4000" dirty="0" smtClean="0"/>
              <a:t>rivers</a:t>
            </a:r>
            <a:r>
              <a:rPr lang="ru-RU" sz="4000" dirty="0" smtClean="0"/>
              <a:t> </a:t>
            </a:r>
            <a:r>
              <a:rPr lang="en-US" sz="4000" dirty="0" smtClean="0"/>
              <a:t>and lakes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05" y="2756876"/>
            <a:ext cx="4662365" cy="34967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017" y="2803157"/>
            <a:ext cx="4597782" cy="3450493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3448143" y="1170911"/>
            <a:ext cx="2512647" cy="140035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221678" y="1170911"/>
            <a:ext cx="2434492" cy="147850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5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0861" y="828098"/>
            <a:ext cx="78388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dirty="0">
                <a:solidFill>
                  <a:prstClr val="white"/>
                </a:solidFill>
              </a:rPr>
              <a:t>We must protect and help </a:t>
            </a:r>
            <a:r>
              <a:rPr lang="en-US" sz="4000" dirty="0" smtClean="0">
                <a:solidFill>
                  <a:prstClr val="white"/>
                </a:solidFill>
              </a:rPr>
              <a:t>animals.</a:t>
            </a:r>
            <a:endParaRPr lang="ru-RU" sz="40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071" y="1876642"/>
            <a:ext cx="53838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/>
              <a:t>We </a:t>
            </a:r>
            <a:r>
              <a:rPr lang="en-US" sz="4400" dirty="0"/>
              <a:t>must feed </a:t>
            </a:r>
            <a:r>
              <a:rPr lang="en-US" sz="4400" dirty="0" smtClean="0"/>
              <a:t>animals</a:t>
            </a:r>
            <a:r>
              <a:rPr lang="en-US" sz="3600" dirty="0"/>
              <a:t>.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317" y="1474429"/>
            <a:ext cx="5238750" cy="523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171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375137" y="526658"/>
            <a:ext cx="454855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 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r>
              <a:rPr lang="en-US" dirty="0"/>
              <a:t> </a:t>
            </a:r>
          </a:p>
          <a:p>
            <a:r>
              <a:rPr lang="en-US" sz="3600" dirty="0"/>
              <a:t>We must protect endangered </a:t>
            </a:r>
            <a:r>
              <a:rPr lang="en-US" sz="3600" dirty="0" smtClean="0"/>
              <a:t> animals</a:t>
            </a:r>
            <a:r>
              <a:rPr lang="en-US" sz="3600" dirty="0"/>
              <a:t>.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077" y="84371"/>
            <a:ext cx="7430822" cy="574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30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882" y="258857"/>
            <a:ext cx="117020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We must not turn the river into dump</a:t>
            </a:r>
            <a:r>
              <a:rPr lang="en-US" sz="36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74" y="1130055"/>
            <a:ext cx="4966639" cy="3306151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 flipH="1" flipV="1">
            <a:off x="695569" y="1946031"/>
            <a:ext cx="4954954" cy="3305907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40538" y="1516296"/>
            <a:ext cx="4966640" cy="3306151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7406" y="1310906"/>
            <a:ext cx="3919397" cy="29444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454" y="2944195"/>
            <a:ext cx="5084417" cy="375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3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4476" y="884088"/>
            <a:ext cx="93995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</a:rPr>
              <a:t>We must </a:t>
            </a:r>
            <a:r>
              <a:rPr lang="en-US" sz="6000" b="1" dirty="0" smtClean="0">
                <a:solidFill>
                  <a:schemeClr val="bg1"/>
                </a:solidFill>
              </a:rPr>
              <a:t>not pollute habitat.</a:t>
            </a:r>
            <a:endParaRPr lang="ru-RU" sz="60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462" y="2206004"/>
            <a:ext cx="6042566" cy="421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267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81588" y="246088"/>
            <a:ext cx="33114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We must </a:t>
            </a:r>
            <a:r>
              <a:rPr lang="en-US" sz="4400" dirty="0" smtClean="0">
                <a:solidFill>
                  <a:schemeClr val="bg1"/>
                </a:solidFill>
              </a:rPr>
              <a:t>not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13383" y="253647"/>
            <a:ext cx="23537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/>
              <a:t>We must 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5284" y="959769"/>
            <a:ext cx="44628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prstClr val="white"/>
                </a:solidFill>
              </a:rPr>
              <a:t>Feed animals in cold seasons.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8546" y="1482988"/>
            <a:ext cx="401781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dirty="0">
                <a:solidFill>
                  <a:srgbClr val="7030A0"/>
                </a:solidFill>
              </a:rPr>
              <a:t>Make clean air laws</a:t>
            </a:r>
            <a:r>
              <a:rPr lang="en-US" sz="2800" dirty="0" smtClean="0">
                <a:solidFill>
                  <a:srgbClr val="7030A0"/>
                </a:solidFill>
              </a:rPr>
              <a:t>.</a:t>
            </a:r>
          </a:p>
          <a:p>
            <a:pPr lvl="0"/>
            <a:r>
              <a:rPr lang="en-US" sz="2800" dirty="0"/>
              <a:t>We must  clean forests, rivers</a:t>
            </a:r>
            <a:r>
              <a:rPr lang="ru-RU" sz="2800" dirty="0"/>
              <a:t> </a:t>
            </a:r>
            <a:r>
              <a:rPr lang="en-US" sz="2800" dirty="0"/>
              <a:t>and lakes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29610" y="1277082"/>
            <a:ext cx="31726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To cut down forests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978026" y="1725422"/>
            <a:ext cx="3815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prstClr val="white"/>
                </a:solidFill>
              </a:rPr>
              <a:t>Pollute the environment.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698728" y="955981"/>
            <a:ext cx="17517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dirty="0">
                <a:solidFill>
                  <a:prstClr val="white"/>
                </a:solidFill>
              </a:rPr>
              <a:t>Pollute Air.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338" y="3046046"/>
            <a:ext cx="2286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28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Небеса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elestial" id="{C4BB2A3D-0E93-4C5F-B0D2-9D3FCE089CC5}" vid="{E44E6A2F-09CD-4BE0-B42D-107FF03CEE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Небесный</Template>
  <TotalTime>349</TotalTime>
  <Words>92</Words>
  <Application>Microsoft Office PowerPoint</Application>
  <PresentationFormat>Произвольный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Небеса</vt:lpstr>
      <vt:lpstr>Rules  of  Ecological  club  </vt:lpstr>
      <vt:lpstr>HAAN(help animal and nature)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Rules  of  Ecological  club  </dc:title>
  <dc:creator>Оператор</dc:creator>
  <cp:lastModifiedBy>Софья</cp:lastModifiedBy>
  <cp:revision>29</cp:revision>
  <dcterms:created xsi:type="dcterms:W3CDTF">2015-02-06T12:34:53Z</dcterms:created>
  <dcterms:modified xsi:type="dcterms:W3CDTF">2015-04-20T19:42:43Z</dcterms:modified>
</cp:coreProperties>
</file>