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162F3A5-E027-45DA-8B6F-3354D3FC6FE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A472724-40BD-411C-9BBB-3F421B15679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Профессия моих родителей             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8062912" cy="2256656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Выполнила: </a:t>
            </a:r>
            <a:r>
              <a:rPr lang="ru-RU" b="1" dirty="0" err="1" smtClean="0">
                <a:solidFill>
                  <a:schemeClr val="tx1"/>
                </a:solidFill>
              </a:rPr>
              <a:t>Сарибекян</a:t>
            </a:r>
            <a:r>
              <a:rPr lang="ru-RU" b="1" dirty="0" smtClean="0">
                <a:solidFill>
                  <a:schemeClr val="tx1"/>
                </a:solidFill>
              </a:rPr>
              <a:t> Кристина</a:t>
            </a:r>
          </a:p>
          <a:p>
            <a:r>
              <a:rPr lang="ru-RU" b="1" dirty="0">
                <a:solidFill>
                  <a:schemeClr val="tx1"/>
                </a:solidFill>
              </a:rPr>
              <a:t>у</a:t>
            </a:r>
            <a:r>
              <a:rPr lang="ru-RU" b="1" dirty="0" smtClean="0">
                <a:solidFill>
                  <a:schemeClr val="tx1"/>
                </a:solidFill>
              </a:rPr>
              <a:t>ченица 7А класса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МБОУ СОШ №105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г.о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b="1" dirty="0" smtClean="0">
                <a:solidFill>
                  <a:schemeClr val="tx1"/>
                </a:solidFill>
              </a:rPr>
              <a:t>Самара.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Научный руководитель: 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Акыева</a:t>
            </a:r>
            <a:r>
              <a:rPr lang="ru-RU" b="1" dirty="0" smtClean="0">
                <a:solidFill>
                  <a:schemeClr val="tx1"/>
                </a:solidFill>
              </a:rPr>
              <a:t> Марина </a:t>
            </a:r>
            <a:r>
              <a:rPr lang="ru-RU" b="1" dirty="0" err="1" smtClean="0">
                <a:solidFill>
                  <a:schemeClr val="tx1"/>
                </a:solidFill>
              </a:rPr>
              <a:t>Руфимовна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русского языка и литературы.</a:t>
            </a:r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endParaRPr lang="ru-RU" b="1" dirty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Самара, 2013 г.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Мой папа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err="1" smtClean="0"/>
              <a:t>Сарибекян</a:t>
            </a:r>
            <a:r>
              <a:rPr lang="ru-RU" dirty="0" smtClean="0"/>
              <a:t> </a:t>
            </a:r>
            <a:r>
              <a:rPr lang="ru-RU" dirty="0" err="1" smtClean="0"/>
              <a:t>Вардан</a:t>
            </a:r>
            <a:r>
              <a:rPr lang="ru-RU" dirty="0" smtClean="0"/>
              <a:t> </a:t>
            </a:r>
            <a:r>
              <a:rPr lang="ru-RU" dirty="0" err="1" smtClean="0"/>
              <a:t>Мишаевич</a:t>
            </a:r>
            <a:r>
              <a:rPr lang="ru-RU" dirty="0" smtClean="0"/>
              <a:t>.</a:t>
            </a:r>
          </a:p>
          <a:p>
            <a:pPr marL="64008" indent="0">
              <a:buNone/>
            </a:pPr>
            <a:r>
              <a:rPr lang="ru-RU" dirty="0" smtClean="0"/>
              <a:t>Родился 12.07.1969 г.</a:t>
            </a:r>
          </a:p>
          <a:p>
            <a:pPr marL="64008" indent="0">
              <a:buNone/>
            </a:pPr>
            <a:r>
              <a:rPr lang="ru-RU" dirty="0" smtClean="0"/>
              <a:t>в Армении в городе Ленинакан, там же учился на строителя.</a:t>
            </a:r>
          </a:p>
          <a:p>
            <a:pPr marL="64008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D:\Наши фото\Телефон Анаит\getImage (15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248472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Профессия моего папы</a:t>
            </a:r>
            <a:endParaRPr lang="ru-RU" dirty="0"/>
          </a:p>
        </p:txBody>
      </p:sp>
      <p:pic>
        <p:nvPicPr>
          <p:cNvPr id="5" name="Содержимое 4" descr="slide_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1844824"/>
            <a:ext cx="4392488" cy="4248472"/>
          </a:xfrm>
        </p:spPr>
      </p:pic>
      <p:pic>
        <p:nvPicPr>
          <p:cNvPr id="6" name="Содержимое 5" descr="0003-003-Sovremennaja-professija-STROITE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844824"/>
            <a:ext cx="4172272" cy="424847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Строитель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Строитель – это специальность по строительству. Строитель – одна из самых древних профессий. Основные профессии людей, принимающих участие в строительстве наших школ: проектировщик, архитектор, тракторист, бульдозерист, экскаваторщик, шофер, каменщик, бетонщик, монтажник, кровельщик.</a:t>
            </a:r>
          </a:p>
          <a:p>
            <a:r>
              <a:rPr lang="ru-RU" dirty="0" smtClean="0"/>
              <a:t>Одна из этих профессий относится к моему папе, он кровельщик.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Кровельщик </a:t>
            </a:r>
            <a:endParaRPr lang="ru-RU" dirty="0"/>
          </a:p>
        </p:txBody>
      </p:sp>
      <p:pic>
        <p:nvPicPr>
          <p:cNvPr id="4" name="Содержимое 3" descr="0005-005-Sovremennaja-professija-STROIT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772816"/>
            <a:ext cx="7056784" cy="4896544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Моя мама</a:t>
            </a:r>
            <a:endParaRPr lang="ru-RU" dirty="0"/>
          </a:p>
        </p:txBody>
      </p:sp>
      <p:pic>
        <p:nvPicPr>
          <p:cNvPr id="5" name="Содержимое 4" descr="getImage (16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772816"/>
            <a:ext cx="4392488" cy="40324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64008" indent="0">
              <a:buNone/>
            </a:pPr>
            <a:r>
              <a:rPr lang="ru-RU" dirty="0" err="1" smtClean="0"/>
              <a:t>Гаспарян</a:t>
            </a:r>
            <a:r>
              <a:rPr lang="ru-RU" dirty="0" smtClean="0"/>
              <a:t> Анна </a:t>
            </a:r>
            <a:r>
              <a:rPr lang="ru-RU" dirty="0" err="1" smtClean="0"/>
              <a:t>Грантовна</a:t>
            </a:r>
            <a:r>
              <a:rPr lang="ru-RU" dirty="0" smtClean="0"/>
              <a:t>.</a:t>
            </a:r>
          </a:p>
          <a:p>
            <a:pPr marL="64008" indent="0">
              <a:buNone/>
            </a:pPr>
            <a:r>
              <a:rPr lang="ru-RU" dirty="0" smtClean="0"/>
              <a:t>Родилась 10.07.1979 г. в Армении, там же училась и получила среднее образование.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О профессии моей мамы</a:t>
            </a:r>
            <a:endParaRPr lang="ru-RU" dirty="0"/>
          </a:p>
        </p:txBody>
      </p:sp>
      <p:pic>
        <p:nvPicPr>
          <p:cNvPr id="5" name="Содержимое 4" descr="68039_image_larg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060848"/>
            <a:ext cx="4536504" cy="41044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Карьера домохозяйки не менее ответственна и интересна, чем карьера делового человека. Успех карьеры домохозяйки показывает не количество денег в семье или количество подчиненных, а любовь, признание и уважение близких и уютный дом.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очень люблю своих родителей и горжусь ими!</a:t>
            </a:r>
          </a:p>
          <a:p>
            <a:r>
              <a:rPr lang="ru-RU" dirty="0" smtClean="0"/>
              <a:t>Я уважаю их выбор своей профессии.</a:t>
            </a:r>
          </a:p>
          <a:p>
            <a:r>
              <a:rPr lang="ru-RU" dirty="0" smtClean="0"/>
              <a:t>Когда я вырасту, то выберу достойную профессию для себя.</a:t>
            </a:r>
          </a:p>
        </p:txBody>
      </p:sp>
    </p:spTree>
    <p:extLst>
      <p:ext uri="{BB962C8B-B14F-4D97-AF65-F5344CB8AC3E}">
        <p14:creationId xmlns:p14="http://schemas.microsoft.com/office/powerpoint/2010/main" val="22446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008" indent="0" algn="ctr">
              <a:buNone/>
            </a:pPr>
            <a:r>
              <a:rPr lang="ru-RU" sz="3200" dirty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8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79</TotalTime>
  <Words>220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Яркая</vt:lpstr>
      <vt:lpstr>Профессия моих родителей              </vt:lpstr>
      <vt:lpstr>                Мой папа</vt:lpstr>
      <vt:lpstr>    Профессия моего папы</vt:lpstr>
      <vt:lpstr>Строитель</vt:lpstr>
      <vt:lpstr>Кровельщик </vt:lpstr>
      <vt:lpstr>                 Моя мама</vt:lpstr>
      <vt:lpstr>  О профессии моей мамы</vt:lpstr>
      <vt:lpstr>Вывод: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Профессия моих родителей</dc:title>
  <dc:creator>Армен</dc:creator>
  <cp:lastModifiedBy>School105</cp:lastModifiedBy>
  <cp:revision>9</cp:revision>
  <dcterms:created xsi:type="dcterms:W3CDTF">2013-10-04T10:57:19Z</dcterms:created>
  <dcterms:modified xsi:type="dcterms:W3CDTF">2015-04-20T09:31:34Z</dcterms:modified>
</cp:coreProperties>
</file>