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31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4769-04D6-4219-9D25-E00556DB5C10}" type="datetimeFigureOut">
              <a:rPr lang="ru-RU" smtClean="0"/>
              <a:pPr/>
              <a:t>10.10.2012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2C5E62F-426B-4E03-8049-3073768F19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4769-04D6-4219-9D25-E00556DB5C10}" type="datetimeFigureOut">
              <a:rPr lang="ru-RU" smtClean="0"/>
              <a:pPr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E62F-426B-4E03-8049-3073768F1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4769-04D6-4219-9D25-E00556DB5C10}" type="datetimeFigureOut">
              <a:rPr lang="ru-RU" smtClean="0"/>
              <a:pPr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E62F-426B-4E03-8049-3073768F1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1384769-04D6-4219-9D25-E00556DB5C10}" type="datetimeFigureOut">
              <a:rPr lang="ru-RU" smtClean="0"/>
              <a:pPr/>
              <a:t>10.10.2012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2C5E62F-426B-4E03-8049-3073768F19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4769-04D6-4219-9D25-E00556DB5C10}" type="datetimeFigureOut">
              <a:rPr lang="ru-RU" smtClean="0"/>
              <a:pPr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E62F-426B-4E03-8049-3073768F19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4769-04D6-4219-9D25-E00556DB5C10}" type="datetimeFigureOut">
              <a:rPr lang="ru-RU" smtClean="0"/>
              <a:pPr/>
              <a:t>10.10.2012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E62F-426B-4E03-8049-3073768F19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E62F-426B-4E03-8049-3073768F19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4769-04D6-4219-9D25-E00556DB5C10}" type="datetimeFigureOut">
              <a:rPr lang="ru-RU" smtClean="0"/>
              <a:pPr/>
              <a:t>10.10.2012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4769-04D6-4219-9D25-E00556DB5C10}" type="datetimeFigureOut">
              <a:rPr lang="ru-RU" smtClean="0"/>
              <a:pPr/>
              <a:t>10.10.2012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E62F-426B-4E03-8049-3073768F19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4769-04D6-4219-9D25-E00556DB5C10}" type="datetimeFigureOut">
              <a:rPr lang="ru-RU" smtClean="0"/>
              <a:pPr/>
              <a:t>10.10.2012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E62F-426B-4E03-8049-3073768F1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1384769-04D6-4219-9D25-E00556DB5C10}" type="datetimeFigureOut">
              <a:rPr lang="ru-RU" smtClean="0"/>
              <a:pPr/>
              <a:t>10.10.2012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2C5E62F-426B-4E03-8049-3073768F19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4769-04D6-4219-9D25-E00556DB5C10}" type="datetimeFigureOut">
              <a:rPr lang="ru-RU" smtClean="0"/>
              <a:pPr/>
              <a:t>10.10.2012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2C5E62F-426B-4E03-8049-3073768F19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1384769-04D6-4219-9D25-E00556DB5C10}" type="datetimeFigureOut">
              <a:rPr lang="ru-RU" smtClean="0"/>
              <a:pPr/>
              <a:t>10.10.2012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2C5E62F-426B-4E03-8049-3073768F19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spc="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Школьные предметы</a:t>
            </a:r>
            <a:endParaRPr lang="ru-RU" b="1" spc="0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SCHOOL SUBJECTS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PE (Physical Education)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218" name="Picture 2" descr="C:\Users\владислав\Desktop\P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060848"/>
            <a:ext cx="4104456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 fontScale="92500" lnSpcReduction="10000"/>
          </a:bodyPr>
          <a:lstStyle/>
          <a:p>
            <a:endParaRPr lang="en-US" sz="5400" b="1" i="1" u="sng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5400" b="1" i="1" u="sng" dirty="0" smtClean="0">
                <a:solidFill>
                  <a:schemeClr val="bg2">
                    <a:lumMod val="50000"/>
                  </a:schemeClr>
                </a:solidFill>
              </a:rPr>
              <a:t>Where </a:t>
            </a:r>
            <a:r>
              <a:rPr lang="en-US" sz="5400" b="1" i="1" u="sng" dirty="0" smtClean="0">
                <a:solidFill>
                  <a:srgbClr val="FF0000"/>
                </a:solidFill>
              </a:rPr>
              <a:t>is</a:t>
            </a:r>
            <a:r>
              <a:rPr lang="en-US" sz="5400" b="1" i="1" u="sng" dirty="0" smtClean="0">
                <a:solidFill>
                  <a:schemeClr val="bg2">
                    <a:lumMod val="50000"/>
                  </a:schemeClr>
                </a:solidFill>
              </a:rPr>
              <a:t> the … lesson?</a:t>
            </a:r>
          </a:p>
          <a:p>
            <a:pPr>
              <a:buNone/>
            </a:pPr>
            <a:r>
              <a:rPr lang="en-US" sz="6000" dirty="0" smtClean="0">
                <a:solidFill>
                  <a:schemeClr val="bg2">
                    <a:lumMod val="50000"/>
                  </a:schemeClr>
                </a:solidFill>
              </a:rPr>
              <a:t>  </a:t>
            </a:r>
            <a:r>
              <a:rPr lang="ru-RU" sz="5400" i="1" dirty="0" smtClean="0">
                <a:solidFill>
                  <a:schemeClr val="bg2">
                    <a:lumMod val="50000"/>
                  </a:schemeClr>
                </a:solidFill>
              </a:rPr>
              <a:t>Где </a:t>
            </a:r>
            <a:r>
              <a:rPr lang="ru-RU" sz="5400" i="1" dirty="0" smtClean="0">
                <a:solidFill>
                  <a:srgbClr val="FF0000"/>
                </a:solidFill>
              </a:rPr>
              <a:t>проходит</a:t>
            </a:r>
            <a:r>
              <a:rPr lang="ru-RU" sz="5400" i="1" dirty="0" smtClean="0">
                <a:solidFill>
                  <a:schemeClr val="bg2">
                    <a:lumMod val="50000"/>
                  </a:schemeClr>
                </a:solidFill>
              </a:rPr>
              <a:t> урок … ?</a:t>
            </a:r>
            <a:endParaRPr lang="en-US" sz="5400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endParaRPr lang="ru-RU" sz="5400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4800" i="1" dirty="0" smtClean="0">
                <a:solidFill>
                  <a:schemeClr val="bg2">
                    <a:lumMod val="50000"/>
                  </a:schemeClr>
                </a:solidFill>
              </a:rPr>
              <a:t>  Where is the English lesson?</a:t>
            </a:r>
          </a:p>
          <a:p>
            <a:pPr>
              <a:buNone/>
            </a:pPr>
            <a:r>
              <a:rPr lang="en-US" sz="4800" i="1" dirty="0" smtClean="0">
                <a:solidFill>
                  <a:schemeClr val="bg2">
                    <a:lumMod val="50000"/>
                  </a:schemeClr>
                </a:solidFill>
              </a:rPr>
              <a:t>  Where is the IT lesson?</a:t>
            </a:r>
          </a:p>
          <a:p>
            <a:pPr>
              <a:buNone/>
            </a:pPr>
            <a:r>
              <a:rPr lang="en-US" sz="4800" i="1" dirty="0" smtClean="0">
                <a:solidFill>
                  <a:schemeClr val="bg2">
                    <a:lumMod val="50000"/>
                  </a:schemeClr>
                </a:solidFill>
              </a:rPr>
              <a:t>  Where is the History lesson?</a:t>
            </a:r>
          </a:p>
          <a:p>
            <a:pPr>
              <a:buNone/>
            </a:pPr>
            <a:r>
              <a:rPr lang="en-US" sz="5400" i="1" dirty="0" smtClean="0">
                <a:solidFill>
                  <a:schemeClr val="bg2">
                    <a:lumMod val="50000"/>
                  </a:schemeClr>
                </a:solidFill>
              </a:rPr>
              <a:t>   </a:t>
            </a:r>
            <a:endParaRPr lang="ru-RU" sz="54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02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txBody>
          <a:bodyPr>
            <a:normAutofit/>
          </a:bodyPr>
          <a:lstStyle/>
          <a:p>
            <a:endParaRPr lang="en-US" sz="5400" b="1" i="1" u="sng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5400" b="1" i="1" u="sng" dirty="0" smtClean="0">
                <a:solidFill>
                  <a:schemeClr val="bg2">
                    <a:lumMod val="50000"/>
                  </a:schemeClr>
                </a:solidFill>
              </a:rPr>
              <a:t>It</a:t>
            </a:r>
            <a:r>
              <a:rPr lang="en-US" sz="5400" b="1" i="1" u="sng" dirty="0" smtClean="0"/>
              <a:t> </a:t>
            </a:r>
            <a:r>
              <a:rPr lang="en-US" sz="5400" b="1" i="1" u="sng" dirty="0" smtClean="0">
                <a:solidFill>
                  <a:srgbClr val="FF0000"/>
                </a:solidFill>
              </a:rPr>
              <a:t>is</a:t>
            </a:r>
            <a:r>
              <a:rPr lang="en-US" sz="5400" b="1" i="1" u="sng" dirty="0" smtClean="0"/>
              <a:t> </a:t>
            </a:r>
            <a:r>
              <a:rPr lang="en-US" sz="5400" b="1" i="1" u="sng" dirty="0" smtClean="0">
                <a:solidFill>
                  <a:schemeClr val="bg2">
                    <a:lumMod val="50000"/>
                  </a:schemeClr>
                </a:solidFill>
              </a:rPr>
              <a:t>in Room … . </a:t>
            </a:r>
            <a:endParaRPr lang="ru-RU" sz="5400" b="1" i="1" u="sng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4400" i="1" dirty="0" smtClean="0">
                <a:solidFill>
                  <a:schemeClr val="bg2">
                    <a:lumMod val="50000"/>
                  </a:schemeClr>
                </a:solidFill>
              </a:rPr>
              <a:t>  </a:t>
            </a:r>
            <a:r>
              <a:rPr lang="ru-RU" sz="4800" i="1" dirty="0" smtClean="0">
                <a:solidFill>
                  <a:schemeClr val="bg2">
                    <a:lumMod val="50000"/>
                  </a:schemeClr>
                </a:solidFill>
              </a:rPr>
              <a:t>Он </a:t>
            </a:r>
            <a:r>
              <a:rPr lang="ru-RU" sz="4800" i="1" dirty="0" smtClean="0">
                <a:solidFill>
                  <a:srgbClr val="FF0000"/>
                </a:solidFill>
              </a:rPr>
              <a:t>проходит</a:t>
            </a:r>
            <a:r>
              <a:rPr lang="ru-RU" sz="4800" i="1" dirty="0" smtClean="0">
                <a:solidFill>
                  <a:schemeClr val="bg2">
                    <a:lumMod val="50000"/>
                  </a:schemeClr>
                </a:solidFill>
              </a:rPr>
              <a:t> в классе … .</a:t>
            </a:r>
            <a:endParaRPr lang="en-US" sz="4800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endParaRPr lang="en-US" sz="4800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4800" i="1" dirty="0" smtClean="0">
                <a:solidFill>
                  <a:schemeClr val="bg2">
                    <a:lumMod val="50000"/>
                  </a:schemeClr>
                </a:solidFill>
              </a:rPr>
              <a:t>  It is in Room C.</a:t>
            </a:r>
          </a:p>
          <a:p>
            <a:pPr>
              <a:buNone/>
            </a:pPr>
            <a:r>
              <a:rPr lang="en-US" sz="4800" i="1" dirty="0" smtClean="0">
                <a:solidFill>
                  <a:schemeClr val="bg2">
                    <a:lumMod val="50000"/>
                  </a:schemeClr>
                </a:solidFill>
              </a:rPr>
              <a:t>  It is in Room I.</a:t>
            </a:r>
          </a:p>
          <a:p>
            <a:pPr>
              <a:buNone/>
            </a:pPr>
            <a:r>
              <a:rPr lang="en-US" sz="4800" i="1" dirty="0" smtClean="0">
                <a:solidFill>
                  <a:schemeClr val="bg2">
                    <a:lumMod val="50000"/>
                  </a:schemeClr>
                </a:solidFill>
              </a:rPr>
              <a:t>  It is in Room E.</a:t>
            </a:r>
            <a:endParaRPr lang="ru-RU" sz="4800" i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02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ENGLISH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владислав\Desktop\Englis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916832"/>
            <a:ext cx="3960440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MATHS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C:\Users\владислав\Desktop\math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132856"/>
            <a:ext cx="4032448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SCIENCE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C:\Users\владислав\Desktop\scienc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772816"/>
            <a:ext cx="4968552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HISTORY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 descr="C:\Users\владислав\Desktop\histor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916832"/>
            <a:ext cx="4680520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ART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2" name="Picture 2" descr="C:\Users\владислав\Desktop\art lesso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132856"/>
            <a:ext cx="3672408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GEOGRAPHY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6" name="Picture 2" descr="C:\Users\владислав\Desktop\geograph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132856"/>
            <a:ext cx="4536504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MUSIC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0" name="Picture 2" descr="C:\Users\владислав\Desktop\musi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844824"/>
            <a:ext cx="4320480" cy="338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IT (Information Technology)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194" name="Picture 2" descr="C:\Users\владислав\Desktop\I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916832"/>
            <a:ext cx="4032448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31</TotalTime>
  <Words>89</Words>
  <Application>Microsoft Office PowerPoint</Application>
  <PresentationFormat>Экран (4:3)</PresentationFormat>
  <Paragraphs>26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SCHOOL SUBJECTS</vt:lpstr>
      <vt:lpstr>ENGLISH</vt:lpstr>
      <vt:lpstr>MATHS</vt:lpstr>
      <vt:lpstr>SCIENCE</vt:lpstr>
      <vt:lpstr>HISTORY</vt:lpstr>
      <vt:lpstr>ART</vt:lpstr>
      <vt:lpstr>GEOGRAPHY</vt:lpstr>
      <vt:lpstr>MUSIC</vt:lpstr>
      <vt:lpstr>IT (Information Technology)</vt:lpstr>
      <vt:lpstr>PE (Physical Education)</vt:lpstr>
      <vt:lpstr>Слайд 11</vt:lpstr>
      <vt:lpstr>Слайд 12</vt:lpstr>
      <vt:lpstr>Слайд 13</vt:lpstr>
      <vt:lpstr>Слайд 14</vt:lpstr>
      <vt:lpstr>Слайд 15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SUBJECTS</dc:title>
  <dc:creator>владислав</dc:creator>
  <cp:lastModifiedBy>владислав</cp:lastModifiedBy>
  <cp:revision>4</cp:revision>
  <dcterms:created xsi:type="dcterms:W3CDTF">2012-10-09T18:56:29Z</dcterms:created>
  <dcterms:modified xsi:type="dcterms:W3CDTF">2012-10-10T03:26:18Z</dcterms:modified>
</cp:coreProperties>
</file>