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3" r:id="rId18"/>
    <p:sldId id="274" r:id="rId19"/>
    <p:sldId id="275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7" d="100"/>
          <a:sy n="77" d="100"/>
        </p:scale>
        <p:origin x="-1541" y="-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110B7D-4013-4CBE-B059-69C509A3C748}" type="datetimeFigureOut">
              <a:rPr lang="ru-RU" smtClean="0"/>
              <a:t>03.10.2012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1EBBD74-D2D4-434D-B0C8-6EC16E1EFD2F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EBBD74-D2D4-434D-B0C8-6EC16E1EFD2F}" type="slidenum">
              <a:rPr lang="ru-RU" smtClean="0"/>
              <a:t>18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108B73-E05C-4119-93C8-797485CFF92D}" type="datetimeFigureOut">
              <a:rPr lang="ru-RU" smtClean="0"/>
              <a:t>03.10.2012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77E8E-F2D5-4E6D-A789-47677DE4473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108B73-E05C-4119-93C8-797485CFF92D}" type="datetimeFigureOut">
              <a:rPr lang="ru-RU" smtClean="0"/>
              <a:t>03.10.2012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77E8E-F2D5-4E6D-A789-47677DE4473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108B73-E05C-4119-93C8-797485CFF92D}" type="datetimeFigureOut">
              <a:rPr lang="ru-RU" smtClean="0"/>
              <a:t>03.10.2012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77E8E-F2D5-4E6D-A789-47677DE4473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108B73-E05C-4119-93C8-797485CFF92D}" type="datetimeFigureOut">
              <a:rPr lang="ru-RU" smtClean="0"/>
              <a:t>03.10.2012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77E8E-F2D5-4E6D-A789-47677DE4473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108B73-E05C-4119-93C8-797485CFF92D}" type="datetimeFigureOut">
              <a:rPr lang="ru-RU" smtClean="0"/>
              <a:t>03.10.2012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77E8E-F2D5-4E6D-A789-47677DE4473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108B73-E05C-4119-93C8-797485CFF92D}" type="datetimeFigureOut">
              <a:rPr lang="ru-RU" smtClean="0"/>
              <a:t>03.10.2012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77E8E-F2D5-4E6D-A789-47677DE4473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108B73-E05C-4119-93C8-797485CFF92D}" type="datetimeFigureOut">
              <a:rPr lang="ru-RU" smtClean="0"/>
              <a:t>03.10.2012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77E8E-F2D5-4E6D-A789-47677DE4473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108B73-E05C-4119-93C8-797485CFF92D}" type="datetimeFigureOut">
              <a:rPr lang="ru-RU" smtClean="0"/>
              <a:t>03.10.2012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77E8E-F2D5-4E6D-A789-47677DE4473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108B73-E05C-4119-93C8-797485CFF92D}" type="datetimeFigureOut">
              <a:rPr lang="ru-RU" smtClean="0"/>
              <a:t>03.10.2012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77E8E-F2D5-4E6D-A789-47677DE4473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108B73-E05C-4119-93C8-797485CFF92D}" type="datetimeFigureOut">
              <a:rPr lang="ru-RU" smtClean="0"/>
              <a:t>03.10.2012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77E8E-F2D5-4E6D-A789-47677DE4473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108B73-E05C-4119-93C8-797485CFF92D}" type="datetimeFigureOut">
              <a:rPr lang="ru-RU" smtClean="0"/>
              <a:t>03.10.2012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FDA77E8E-F2D5-4E6D-A789-47677DE4473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6D108B73-E05C-4119-93C8-797485CFF92D}" type="datetimeFigureOut">
              <a:rPr lang="ru-RU" smtClean="0"/>
              <a:t>03.10.2012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FDA77E8E-F2D5-4E6D-A789-47677DE44730}" type="slidenum">
              <a:rPr lang="ru-RU" smtClean="0"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eg"/><Relationship Id="rId3" Type="http://schemas.openxmlformats.org/officeDocument/2006/relationships/image" Target="../media/image4.jpeg"/><Relationship Id="rId7" Type="http://schemas.openxmlformats.org/officeDocument/2006/relationships/image" Target="../media/image13.jpeg"/><Relationship Id="rId12" Type="http://schemas.openxmlformats.org/officeDocument/2006/relationships/image" Target="../media/image2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jpeg"/><Relationship Id="rId11" Type="http://schemas.openxmlformats.org/officeDocument/2006/relationships/image" Target="../media/image14.jpeg"/><Relationship Id="rId5" Type="http://schemas.openxmlformats.org/officeDocument/2006/relationships/image" Target="../media/image3.jpeg"/><Relationship Id="rId10" Type="http://schemas.openxmlformats.org/officeDocument/2006/relationships/image" Target="../media/image20.jpeg"/><Relationship Id="rId4" Type="http://schemas.openxmlformats.org/officeDocument/2006/relationships/image" Target="../media/image17.jpeg"/><Relationship Id="rId9" Type="http://schemas.openxmlformats.org/officeDocument/2006/relationships/image" Target="../media/image16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7" Type="http://schemas.openxmlformats.org/officeDocument/2006/relationships/image" Target="../media/image17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23.jpeg"/><Relationship Id="rId4" Type="http://schemas.openxmlformats.org/officeDocument/2006/relationships/image" Target="../media/image15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1988840"/>
            <a:ext cx="7851648" cy="1656184"/>
          </a:xfrm>
        </p:spPr>
        <p:txBody>
          <a:bodyPr/>
          <a:lstStyle/>
          <a:p>
            <a:r>
              <a:rPr lang="ru-RU" dirty="0" smtClean="0"/>
              <a:t>С</a:t>
            </a:r>
            <a:r>
              <a:rPr lang="en-US" dirty="0" smtClean="0"/>
              <a:t>LASSROOM OBJECTS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ru-RU" dirty="0" smtClean="0">
                <a:solidFill>
                  <a:srgbClr val="FFFF00"/>
                </a:solidFill>
              </a:rPr>
              <a:t>Школьные принадлежности</a:t>
            </a:r>
            <a:endParaRPr lang="ru-RU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b="1" i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GLUE</a:t>
            </a:r>
            <a:endParaRPr lang="ru-RU" b="1" i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42" name="Picture 2" descr="C:\Users\владислав\Desktop\glu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59832" y="2996952"/>
            <a:ext cx="2592288" cy="2160239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b="1" i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A SHARPENER</a:t>
            </a:r>
            <a:endParaRPr lang="ru-RU" b="1" i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1266" name="Picture 2" descr="C:\Users\владислав\Desktop\sharpene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15816" y="2780928"/>
            <a:ext cx="3672408" cy="2448272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b="1" i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A NOTEBOOK</a:t>
            </a:r>
            <a:endParaRPr lang="ru-RU" b="1" i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2290" name="Picture 2" descr="C:\Users\владислав\Desktop\notebook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71800" y="2708920"/>
            <a:ext cx="3816424" cy="252028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b="1" i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A SCHOOL BAG</a:t>
            </a:r>
            <a:endParaRPr lang="ru-RU" b="1" i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3314" name="Picture 2" descr="C:\Users\владислав\Desktop\school ba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59832" y="2708920"/>
            <a:ext cx="2880320" cy="2952328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b="1" i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A PEN</a:t>
            </a:r>
            <a:endParaRPr lang="ru-RU" b="1" i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4338" name="Picture 2" descr="C:\Users\владислав\Desktop\pe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31840" y="2492896"/>
            <a:ext cx="2880320" cy="2952328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8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b="1" i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PAPERCLIPS</a:t>
            </a:r>
            <a:endParaRPr lang="ru-RU" b="1" i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/>
          </a:p>
        </p:txBody>
      </p:sp>
      <p:pic>
        <p:nvPicPr>
          <p:cNvPr id="15362" name="Picture 2" descr="C:\Users\владислав\Desktop\paperclip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15816" y="2852936"/>
            <a:ext cx="3312368" cy="2304256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b="1" i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A BOOK</a:t>
            </a:r>
            <a:endParaRPr lang="ru-RU" b="1" i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7" name="Picture 3" descr="C:\Users\владислав\Desktop\book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15816" y="2708920"/>
            <a:ext cx="3384376" cy="2664296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127848"/>
          </a:xfrm>
        </p:spPr>
        <p:txBody>
          <a:bodyPr>
            <a:normAutofit/>
          </a:bodyPr>
          <a:lstStyle/>
          <a:p>
            <a:r>
              <a:rPr lang="en-US" sz="8000" b="1" i="1" u="sng" dirty="0" smtClean="0">
                <a:solidFill>
                  <a:srgbClr val="002060"/>
                </a:solidFill>
              </a:rPr>
              <a:t>I </a:t>
            </a:r>
            <a:r>
              <a:rPr lang="en-US" sz="8000" b="1" i="1" u="sng" dirty="0" smtClean="0">
                <a:solidFill>
                  <a:srgbClr val="FF0000"/>
                </a:solidFill>
              </a:rPr>
              <a:t>have got</a:t>
            </a:r>
            <a:r>
              <a:rPr lang="en-US" sz="8000" b="1" i="1" u="sng" dirty="0" smtClean="0">
                <a:solidFill>
                  <a:srgbClr val="002060"/>
                </a:solidFill>
              </a:rPr>
              <a:t>…</a:t>
            </a:r>
            <a:endParaRPr lang="ru-RU" sz="8000" b="1" i="1" u="sng" dirty="0" smtClean="0">
              <a:solidFill>
                <a:srgbClr val="002060"/>
              </a:solidFill>
            </a:endParaRPr>
          </a:p>
          <a:p>
            <a:pPr>
              <a:buNone/>
            </a:pPr>
            <a:r>
              <a:rPr lang="ru-RU" sz="8000" b="1" i="1" dirty="0" smtClean="0">
                <a:solidFill>
                  <a:srgbClr val="FF0000"/>
                </a:solidFill>
              </a:rPr>
              <a:t>  </a:t>
            </a:r>
            <a:r>
              <a:rPr lang="ru-RU" sz="8000" b="1" i="1" u="sng" dirty="0" smtClean="0">
                <a:solidFill>
                  <a:srgbClr val="FF0000"/>
                </a:solidFill>
              </a:rPr>
              <a:t>У </a:t>
            </a:r>
            <a:r>
              <a:rPr lang="ru-RU" sz="8000" b="1" i="1" u="sng" dirty="0" smtClean="0">
                <a:solidFill>
                  <a:srgbClr val="002060"/>
                </a:solidFill>
              </a:rPr>
              <a:t>меня </a:t>
            </a:r>
            <a:r>
              <a:rPr lang="ru-RU" sz="8000" b="1" i="1" u="sng" dirty="0" smtClean="0">
                <a:solidFill>
                  <a:srgbClr val="FF0000"/>
                </a:solidFill>
              </a:rPr>
              <a:t>есть</a:t>
            </a:r>
            <a:r>
              <a:rPr lang="ru-RU" sz="8000" b="1" i="1" u="sng" dirty="0" smtClean="0">
                <a:solidFill>
                  <a:srgbClr val="002060"/>
                </a:solidFill>
              </a:rPr>
              <a:t>…</a:t>
            </a:r>
          </a:p>
          <a:p>
            <a:r>
              <a:rPr lang="en-US" sz="4800" b="1" i="1" dirty="0" smtClean="0">
                <a:solidFill>
                  <a:srgbClr val="002060"/>
                </a:solidFill>
              </a:rPr>
              <a:t>I </a:t>
            </a:r>
            <a:r>
              <a:rPr lang="en-US" sz="4800" b="1" i="1" dirty="0" smtClean="0">
                <a:solidFill>
                  <a:srgbClr val="FF0000"/>
                </a:solidFill>
              </a:rPr>
              <a:t>have got </a:t>
            </a:r>
            <a:r>
              <a:rPr lang="en-US" sz="4800" b="1" i="1" dirty="0" smtClean="0">
                <a:solidFill>
                  <a:srgbClr val="002060"/>
                </a:solidFill>
              </a:rPr>
              <a:t>a pencil.</a:t>
            </a:r>
          </a:p>
          <a:p>
            <a:pPr>
              <a:buNone/>
            </a:pPr>
            <a:r>
              <a:rPr lang="en-US" sz="4800" b="1" i="1" dirty="0" smtClean="0">
                <a:solidFill>
                  <a:srgbClr val="002060"/>
                </a:solidFill>
              </a:rPr>
              <a:t> </a:t>
            </a:r>
            <a:r>
              <a:rPr lang="en-US" sz="4800" b="1" i="1" dirty="0" smtClean="0">
                <a:solidFill>
                  <a:srgbClr val="002060"/>
                </a:solidFill>
              </a:rPr>
              <a:t> </a:t>
            </a:r>
            <a:r>
              <a:rPr lang="ru-RU" sz="4800" b="1" i="1" dirty="0" smtClean="0">
                <a:solidFill>
                  <a:srgbClr val="FF0000"/>
                </a:solidFill>
              </a:rPr>
              <a:t>У </a:t>
            </a:r>
            <a:r>
              <a:rPr lang="ru-RU" sz="4800" b="1" i="1" dirty="0" smtClean="0">
                <a:solidFill>
                  <a:srgbClr val="002060"/>
                </a:solidFill>
              </a:rPr>
              <a:t>меня </a:t>
            </a:r>
            <a:r>
              <a:rPr lang="ru-RU" sz="4800" b="1" i="1" dirty="0" smtClean="0">
                <a:solidFill>
                  <a:srgbClr val="FF0000"/>
                </a:solidFill>
              </a:rPr>
              <a:t>есть </a:t>
            </a:r>
            <a:r>
              <a:rPr lang="ru-RU" sz="4800" b="1" i="1" dirty="0" smtClean="0">
                <a:solidFill>
                  <a:srgbClr val="002060"/>
                </a:solidFill>
              </a:rPr>
              <a:t>карандаш.</a:t>
            </a:r>
            <a:endParaRPr lang="ru-RU" sz="4800" b="1" i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487888"/>
          </a:xfrm>
        </p:spPr>
        <p:txBody>
          <a:bodyPr>
            <a:normAutofit lnSpcReduction="10000"/>
          </a:bodyPr>
          <a:lstStyle/>
          <a:p>
            <a:r>
              <a:rPr lang="en-US" sz="4400" b="1" u="sng" dirty="0" smtClean="0">
                <a:solidFill>
                  <a:srgbClr val="002060"/>
                </a:solidFill>
              </a:rPr>
              <a:t>I have got              (a pencil).</a:t>
            </a:r>
          </a:p>
          <a:p>
            <a:r>
              <a:rPr lang="en-US" sz="4400" b="1" u="sng" dirty="0" smtClean="0">
                <a:solidFill>
                  <a:srgbClr val="002060"/>
                </a:solidFill>
              </a:rPr>
              <a:t>It is (It’s)                (green).</a:t>
            </a:r>
          </a:p>
          <a:p>
            <a:endParaRPr lang="en-US" sz="4400" b="1" u="sng" dirty="0" smtClean="0">
              <a:solidFill>
                <a:srgbClr val="002060"/>
              </a:solidFill>
            </a:endParaRPr>
          </a:p>
          <a:p>
            <a:r>
              <a:rPr lang="en-US" sz="4400" dirty="0" smtClean="0">
                <a:solidFill>
                  <a:srgbClr val="002060"/>
                </a:solidFill>
              </a:rPr>
              <a:t>I have got               . It is             .</a:t>
            </a:r>
          </a:p>
          <a:p>
            <a:r>
              <a:rPr lang="en-US" sz="4400" dirty="0" smtClean="0">
                <a:solidFill>
                  <a:srgbClr val="002060"/>
                </a:solidFill>
              </a:rPr>
              <a:t>I have got               . It is             .</a:t>
            </a:r>
          </a:p>
          <a:p>
            <a:r>
              <a:rPr lang="en-US" sz="4400" dirty="0" smtClean="0">
                <a:solidFill>
                  <a:srgbClr val="002060"/>
                </a:solidFill>
              </a:rPr>
              <a:t>I have got    .          . It is             .</a:t>
            </a:r>
          </a:p>
          <a:p>
            <a:r>
              <a:rPr lang="en-US" sz="4400" dirty="0" smtClean="0">
                <a:solidFill>
                  <a:srgbClr val="002060"/>
                </a:solidFill>
              </a:rPr>
              <a:t>I have got               . It is             .</a:t>
            </a:r>
          </a:p>
          <a:p>
            <a:endParaRPr lang="ru-RU" sz="4400" dirty="0">
              <a:solidFill>
                <a:srgbClr val="002060"/>
              </a:solidFill>
            </a:endParaRPr>
          </a:p>
        </p:txBody>
      </p:sp>
      <p:pic>
        <p:nvPicPr>
          <p:cNvPr id="16386" name="Picture 2" descr="C:\Users\владислав\Desktop\penci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35896" y="692696"/>
            <a:ext cx="1428750" cy="720081"/>
          </a:xfrm>
          <a:prstGeom prst="rect">
            <a:avLst/>
          </a:prstGeom>
          <a:noFill/>
        </p:spPr>
      </p:pic>
      <p:pic>
        <p:nvPicPr>
          <p:cNvPr id="16387" name="Picture 3" descr="C:\Users\владислав\Desktop\green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07904" y="1484784"/>
            <a:ext cx="1368152" cy="648073"/>
          </a:xfrm>
          <a:prstGeom prst="rect">
            <a:avLst/>
          </a:prstGeom>
          <a:noFill/>
        </p:spPr>
      </p:pic>
      <p:pic>
        <p:nvPicPr>
          <p:cNvPr id="16388" name="Picture 4" descr="C:\Users\владислав\Desktop\pencilcase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491880" y="2492896"/>
            <a:ext cx="1656184" cy="1008113"/>
          </a:xfrm>
          <a:prstGeom prst="rect">
            <a:avLst/>
          </a:prstGeom>
          <a:noFill/>
        </p:spPr>
      </p:pic>
      <p:pic>
        <p:nvPicPr>
          <p:cNvPr id="16389" name="Picture 5" descr="C:\Users\владислав\Desktop\blue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660232" y="2564904"/>
            <a:ext cx="1440160" cy="792088"/>
          </a:xfrm>
          <a:prstGeom prst="rect">
            <a:avLst/>
          </a:prstGeom>
          <a:noFill/>
        </p:spPr>
      </p:pic>
      <p:pic>
        <p:nvPicPr>
          <p:cNvPr id="16390" name="Picture 6" descr="C:\Users\владислав\Desktop\school bag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635896" y="3429000"/>
            <a:ext cx="1257300" cy="1016893"/>
          </a:xfrm>
          <a:prstGeom prst="rect">
            <a:avLst/>
          </a:prstGeom>
          <a:noFill/>
        </p:spPr>
      </p:pic>
      <p:pic>
        <p:nvPicPr>
          <p:cNvPr id="16391" name="Picture 7" descr="C:\Users\владислав\Desktop\red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660232" y="3501008"/>
            <a:ext cx="1368152" cy="792088"/>
          </a:xfrm>
          <a:prstGeom prst="rect">
            <a:avLst/>
          </a:prstGeom>
          <a:noFill/>
        </p:spPr>
      </p:pic>
      <p:pic>
        <p:nvPicPr>
          <p:cNvPr id="16392" name="Picture 8" descr="C:\Users\владислав\Desktop\book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419872" y="4437112"/>
            <a:ext cx="1584176" cy="792088"/>
          </a:xfrm>
          <a:prstGeom prst="rect">
            <a:avLst/>
          </a:prstGeom>
          <a:noFill/>
        </p:spPr>
      </p:pic>
      <p:pic>
        <p:nvPicPr>
          <p:cNvPr id="16393" name="Picture 9" descr="C:\Users\владислав\Desktop\brown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6660232" y="4365104"/>
            <a:ext cx="1368152" cy="792088"/>
          </a:xfrm>
          <a:prstGeom prst="rect">
            <a:avLst/>
          </a:prstGeom>
          <a:noFill/>
        </p:spPr>
      </p:pic>
      <p:pic>
        <p:nvPicPr>
          <p:cNvPr id="16394" name="Picture 10" descr="C:\Users\владислав\Desktop\pen.jp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3490913" y="5157192"/>
            <a:ext cx="1762125" cy="957858"/>
          </a:xfrm>
          <a:prstGeom prst="rect">
            <a:avLst/>
          </a:prstGeom>
          <a:noFill/>
        </p:spPr>
      </p:pic>
      <p:pic>
        <p:nvPicPr>
          <p:cNvPr id="16395" name="Picture 11" descr="C:\Users\владислав\Desktop\black.jpg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6660232" y="5301208"/>
            <a:ext cx="1368152" cy="8835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127848"/>
          </a:xfrm>
        </p:spPr>
        <p:txBody>
          <a:bodyPr>
            <a:normAutofit/>
          </a:bodyPr>
          <a:lstStyle/>
          <a:p>
            <a:r>
              <a:rPr lang="en-US" sz="4400" b="1" u="sng" dirty="0" smtClean="0">
                <a:solidFill>
                  <a:srgbClr val="002060"/>
                </a:solidFill>
              </a:rPr>
              <a:t>I have got               (books).</a:t>
            </a:r>
          </a:p>
          <a:p>
            <a:r>
              <a:rPr lang="en-US" sz="4400" b="1" u="sng" dirty="0" smtClean="0">
                <a:solidFill>
                  <a:srgbClr val="002060"/>
                </a:solidFill>
              </a:rPr>
              <a:t>They are                 (brown).</a:t>
            </a:r>
          </a:p>
          <a:p>
            <a:pPr>
              <a:buNone/>
            </a:pPr>
            <a:endParaRPr lang="en-US" sz="4400" dirty="0" smtClean="0">
              <a:solidFill>
                <a:srgbClr val="002060"/>
              </a:solidFill>
            </a:endParaRPr>
          </a:p>
          <a:p>
            <a:r>
              <a:rPr lang="en-US" sz="4400" dirty="0" smtClean="0">
                <a:solidFill>
                  <a:srgbClr val="002060"/>
                </a:solidFill>
              </a:rPr>
              <a:t>I have got             . They are        .</a:t>
            </a:r>
          </a:p>
          <a:p>
            <a:r>
              <a:rPr lang="en-US" sz="4400" dirty="0" smtClean="0">
                <a:solidFill>
                  <a:srgbClr val="002060"/>
                </a:solidFill>
              </a:rPr>
              <a:t>I have got             . They are        .                       </a:t>
            </a:r>
          </a:p>
        </p:txBody>
      </p:sp>
      <p:pic>
        <p:nvPicPr>
          <p:cNvPr id="17410" name="Picture 2" descr="C:\Users\владислав\Desktop\book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35896" y="980728"/>
            <a:ext cx="1476375" cy="936104"/>
          </a:xfrm>
          <a:prstGeom prst="rect">
            <a:avLst/>
          </a:prstGeom>
          <a:noFill/>
        </p:spPr>
      </p:pic>
      <p:pic>
        <p:nvPicPr>
          <p:cNvPr id="17411" name="Picture 3" descr="C:\Users\владислав\Desktop\brow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63888" y="2060848"/>
            <a:ext cx="1515988" cy="576064"/>
          </a:xfrm>
          <a:prstGeom prst="rect">
            <a:avLst/>
          </a:prstGeom>
          <a:noFill/>
        </p:spPr>
      </p:pic>
      <p:pic>
        <p:nvPicPr>
          <p:cNvPr id="17412" name="Picture 4" descr="C:\Users\владислав\Desktop\paperclips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91880" y="3501008"/>
            <a:ext cx="1368152" cy="576064"/>
          </a:xfrm>
          <a:prstGeom prst="rect">
            <a:avLst/>
          </a:prstGeom>
          <a:noFill/>
        </p:spPr>
      </p:pic>
      <p:pic>
        <p:nvPicPr>
          <p:cNvPr id="17413" name="Picture 5" descr="C:\Users\владислав\Desktop\pink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452320" y="3501008"/>
            <a:ext cx="864096" cy="720080"/>
          </a:xfrm>
          <a:prstGeom prst="rect">
            <a:avLst/>
          </a:prstGeom>
          <a:noFill/>
        </p:spPr>
      </p:pic>
      <p:pic>
        <p:nvPicPr>
          <p:cNvPr id="17414" name="Picture 6" descr="C:\Users\владислав\Desktop\crayons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347864" y="4077072"/>
            <a:ext cx="1584176" cy="964704"/>
          </a:xfrm>
          <a:prstGeom prst="rect">
            <a:avLst/>
          </a:prstGeom>
          <a:noFill/>
        </p:spPr>
      </p:pic>
      <p:pic>
        <p:nvPicPr>
          <p:cNvPr id="17415" name="Picture 7" descr="C:\Users\владислав\Desktop\green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452320" y="4365104"/>
            <a:ext cx="864096" cy="6480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b="1" i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A DESK</a:t>
            </a:r>
            <a:endParaRPr lang="ru-RU" b="1" i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C:\Users\владислав\Desktop\desk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27784" y="2492896"/>
            <a:ext cx="3672408" cy="3024336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b="1" i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A PENCIL CASE</a:t>
            </a:r>
            <a:endParaRPr lang="ru-RU" b="1" i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 descr="C:\Users\владислав\Desktop\pencilcas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87824" y="2714624"/>
            <a:ext cx="3024336" cy="2658592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b="1" i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A PENCIL</a:t>
            </a:r>
            <a:endParaRPr lang="ru-RU" b="1" i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098" name="Picture 2" descr="C:\Users\владислав\Desktop\penci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43808" y="2636912"/>
            <a:ext cx="3096344" cy="2952328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b="1" i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AN  ERASER</a:t>
            </a:r>
            <a:endParaRPr lang="ru-RU" b="1" i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122" name="Picture 2" descr="C:\Users\владислав\Desktop\erase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03848" y="2780928"/>
            <a:ext cx="2808312" cy="2239119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b="1" i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A RULER</a:t>
            </a:r>
            <a:endParaRPr lang="ru-RU" b="1" i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146" name="Picture 2" descr="C:\Users\владислав\Desktop\rule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07904" y="2636912"/>
            <a:ext cx="2232248" cy="324036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b="1" i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CRAYONS</a:t>
            </a:r>
            <a:endParaRPr lang="ru-RU" b="1" i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170" name="Picture 2" descr="C:\Users\владислав\Desktop\crayon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27785" y="2492896"/>
            <a:ext cx="3528392" cy="2808312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b="1" i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A BLACKBOARD</a:t>
            </a:r>
            <a:endParaRPr lang="ru-RU" b="1" i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8194" name="Picture 2" descr="C:\Users\владислав\Desktop\blackboar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27784" y="2780928"/>
            <a:ext cx="3168352" cy="288032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b="1" i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A CHAIR</a:t>
            </a:r>
            <a:endParaRPr lang="ru-RU" b="1" i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9218" name="Picture 2" descr="C:\Users\владислав\Desktop\chai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43808" y="2780928"/>
            <a:ext cx="3096344" cy="2736304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Модульная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206</TotalTime>
  <Words>125</Words>
  <Application>Microsoft Office PowerPoint</Application>
  <PresentationFormat>Экран (4:3)</PresentationFormat>
  <Paragraphs>35</Paragraphs>
  <Slides>19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Поток</vt:lpstr>
      <vt:lpstr>СLASSROOM OBJECTS</vt:lpstr>
      <vt:lpstr>A DESK</vt:lpstr>
      <vt:lpstr>A PENCIL CASE</vt:lpstr>
      <vt:lpstr>A PENCIL</vt:lpstr>
      <vt:lpstr>AN  ERASER</vt:lpstr>
      <vt:lpstr>A RULER</vt:lpstr>
      <vt:lpstr>CRAYONS</vt:lpstr>
      <vt:lpstr>A BLACKBOARD</vt:lpstr>
      <vt:lpstr>A CHAIR</vt:lpstr>
      <vt:lpstr>GLUE</vt:lpstr>
      <vt:lpstr>A SHARPENER</vt:lpstr>
      <vt:lpstr>A NOTEBOOK</vt:lpstr>
      <vt:lpstr>A SCHOOL BAG</vt:lpstr>
      <vt:lpstr>A PEN</vt:lpstr>
      <vt:lpstr>PAPERCLIPS</vt:lpstr>
      <vt:lpstr>A BOOK</vt:lpstr>
      <vt:lpstr>Слайд 17</vt:lpstr>
      <vt:lpstr>Слайд 18</vt:lpstr>
      <vt:lpstr>Слайд 19</vt:lpstr>
    </vt:vector>
  </TitlesOfParts>
  <Company>Hewlett-Packard Company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СLASSROOM OBJECTS</dc:title>
  <dc:creator>владислав</dc:creator>
  <cp:lastModifiedBy>владислав</cp:lastModifiedBy>
  <cp:revision>14</cp:revision>
  <dcterms:created xsi:type="dcterms:W3CDTF">2012-10-03T16:31:29Z</dcterms:created>
  <dcterms:modified xsi:type="dcterms:W3CDTF">2012-10-03T19:57:39Z</dcterms:modified>
</cp:coreProperties>
</file>