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38" autoAdjust="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plz.ru/photo/krylov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 по басням И.А.Крылова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"Крылов! Это имя нам дорого с детства" </a:t>
            </a:r>
          </a:p>
          <a:p>
            <a:r>
              <a:rPr lang="ru-RU" smtClean="0"/>
              <a:t>В</a:t>
            </a:r>
            <a:r>
              <a:rPr lang="ru-RU" dirty="0" smtClean="0"/>
              <a:t>. И. Лебедев-Кумач</a:t>
            </a:r>
            <a:endParaRPr lang="ru-RU" dirty="0"/>
          </a:p>
        </p:txBody>
      </p:sp>
      <p:pic>
        <p:nvPicPr>
          <p:cNvPr id="7" name="Рисунок 6" descr="C-_Users_user_Desktop_Krilo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429000"/>
            <a:ext cx="2381250" cy="3067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5936" y="5877272"/>
            <a:ext cx="6173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Выполнила : ученица 8 класса школы МБОУ «СОШ №18» </a:t>
            </a:r>
          </a:p>
          <a:p>
            <a:r>
              <a:rPr lang="ru-RU" sz="1400" dirty="0" smtClean="0"/>
              <a:t>                                                                            Пашкова Кристина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каких басен взяты эти строки?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«Ты виноват уж тем, что хочется мне кушать»</a:t>
            </a:r>
          </a:p>
          <a:p>
            <a:endParaRPr lang="ru-RU" dirty="0" smtClean="0"/>
          </a:p>
          <a:p>
            <a:r>
              <a:rPr lang="ru-RU" dirty="0" smtClean="0"/>
              <a:t>А) «Ворона и Лисица»</a:t>
            </a:r>
          </a:p>
          <a:p>
            <a:r>
              <a:rPr lang="ru-RU" dirty="0" smtClean="0"/>
              <a:t>Б) «Кот и Повар»</a:t>
            </a:r>
          </a:p>
          <a:p>
            <a:r>
              <a:rPr lang="ru-RU" dirty="0" smtClean="0"/>
              <a:t>В) «Волк и Ягнёнок»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Какая басня И.А. Крылова касается стратегии Кутузова в Отечественной войне 1812 года?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«Квартет»</a:t>
            </a:r>
          </a:p>
          <a:p>
            <a:r>
              <a:rPr lang="ru-RU" dirty="0" smtClean="0"/>
              <a:t>Б) «Обоз» </a:t>
            </a:r>
          </a:p>
          <a:p>
            <a:r>
              <a:rPr lang="ru-RU" dirty="0" smtClean="0"/>
              <a:t>В) «Ворона и Лисица»</a:t>
            </a:r>
          </a:p>
          <a:p>
            <a:r>
              <a:rPr lang="ru-RU" dirty="0" smtClean="0"/>
              <a:t>Г) «Демьянова уха»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каких басен взяты эти строки?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«Слона – то я и не приметил»</a:t>
            </a:r>
          </a:p>
          <a:p>
            <a:endParaRPr lang="ru-RU" dirty="0" smtClean="0"/>
          </a:p>
          <a:p>
            <a:r>
              <a:rPr lang="ru-RU" dirty="0" smtClean="0"/>
              <a:t>А) «Любопытный»</a:t>
            </a:r>
          </a:p>
          <a:p>
            <a:r>
              <a:rPr lang="ru-RU" dirty="0" smtClean="0"/>
              <a:t>Б) « Слон и Моська»</a:t>
            </a:r>
          </a:p>
          <a:p>
            <a:r>
              <a:rPr lang="ru-RU" dirty="0" smtClean="0"/>
              <a:t>В) «Гуси»</a:t>
            </a:r>
          </a:p>
          <a:p>
            <a:r>
              <a:rPr lang="ru-RU" dirty="0" smtClean="0"/>
              <a:t>Г) «Квартет»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фразу: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«Наделала Синица славы...»</a:t>
            </a:r>
          </a:p>
          <a:p>
            <a:endParaRPr lang="ru-RU" dirty="0" smtClean="0"/>
          </a:p>
          <a:p>
            <a:r>
              <a:rPr lang="ru-RU" dirty="0" smtClean="0"/>
              <a:t>А) «всегда отыщет уголок»</a:t>
            </a:r>
          </a:p>
          <a:p>
            <a:r>
              <a:rPr lang="ru-RU" dirty="0" smtClean="0"/>
              <a:t>Б) «А сапоги тачать пирожник»</a:t>
            </a:r>
          </a:p>
          <a:p>
            <a:r>
              <a:rPr lang="ru-RU" dirty="0" smtClean="0"/>
              <a:t>В) «За то, что хвалит он кукушку»</a:t>
            </a:r>
          </a:p>
          <a:p>
            <a:r>
              <a:rPr lang="ru-RU" dirty="0" smtClean="0"/>
              <a:t>Г) «А море не зажгла»</a:t>
            </a:r>
          </a:p>
          <a:p>
            <a:r>
              <a:rPr lang="ru-RU" dirty="0" smtClean="0"/>
              <a:t>Д) «Не лучше ль на себя, кума, оборотиться»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какой басне И.А. Крылов пишет о попытке Наполеона заключить мир?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«Волк на псарне»</a:t>
            </a:r>
          </a:p>
          <a:p>
            <a:r>
              <a:rPr lang="ru-RU" dirty="0" smtClean="0"/>
              <a:t>Б) «Свинья под дубом»</a:t>
            </a:r>
          </a:p>
          <a:p>
            <a:r>
              <a:rPr lang="ru-RU" dirty="0" smtClean="0"/>
              <a:t>В) «Мартышка и Очки»</a:t>
            </a:r>
          </a:p>
          <a:p>
            <a:r>
              <a:rPr lang="ru-RU" dirty="0" smtClean="0"/>
              <a:t>Г) «Стрекоза и Муравей»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какой басни эта мораль?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«Случается нередко нам</a:t>
            </a:r>
          </a:p>
          <a:p>
            <a:pPr>
              <a:buNone/>
            </a:pPr>
            <a:r>
              <a:rPr lang="ru-RU" sz="2400" dirty="0" smtClean="0"/>
              <a:t>И труд, и мудрость видеть там,</a:t>
            </a:r>
          </a:p>
          <a:p>
            <a:pPr>
              <a:buNone/>
            </a:pPr>
            <a:r>
              <a:rPr lang="ru-RU" sz="2400" dirty="0" smtClean="0"/>
              <a:t>Где стоит только догадаться,</a:t>
            </a:r>
          </a:p>
          <a:p>
            <a:pPr>
              <a:buNone/>
            </a:pPr>
            <a:r>
              <a:rPr lang="ru-RU" sz="2400" dirty="0" smtClean="0"/>
              <a:t>За дело просто взяться»</a:t>
            </a:r>
          </a:p>
          <a:p>
            <a:endParaRPr lang="ru-RU" dirty="0" smtClean="0"/>
          </a:p>
          <a:p>
            <a:r>
              <a:rPr lang="ru-RU" dirty="0" smtClean="0"/>
              <a:t>А) «Кошка и Соловей»</a:t>
            </a:r>
          </a:p>
          <a:p>
            <a:r>
              <a:rPr lang="ru-RU" dirty="0" smtClean="0"/>
              <a:t>Б) «Гуси»</a:t>
            </a:r>
          </a:p>
          <a:p>
            <a:r>
              <a:rPr lang="ru-RU" dirty="0" smtClean="0"/>
              <a:t>В) «Ларчик»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пару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Пара Фока…</a:t>
            </a:r>
          </a:p>
          <a:p>
            <a:endParaRPr lang="ru-RU" dirty="0" smtClean="0"/>
          </a:p>
          <a:p>
            <a:r>
              <a:rPr lang="ru-RU" dirty="0" smtClean="0"/>
              <a:t>А) Стрекоза</a:t>
            </a:r>
          </a:p>
          <a:p>
            <a:r>
              <a:rPr lang="ru-RU" dirty="0" smtClean="0"/>
              <a:t>Б) Петух</a:t>
            </a:r>
          </a:p>
          <a:p>
            <a:r>
              <a:rPr lang="ru-RU" dirty="0" smtClean="0"/>
              <a:t>В) Дуб</a:t>
            </a:r>
          </a:p>
          <a:p>
            <a:r>
              <a:rPr lang="ru-RU" dirty="0" smtClean="0"/>
              <a:t>Г) Демьян</a:t>
            </a:r>
          </a:p>
          <a:p>
            <a:r>
              <a:rPr lang="ru-RU" dirty="0" smtClean="0"/>
              <a:t>Д) Лисица</a:t>
            </a:r>
          </a:p>
          <a:p>
            <a:r>
              <a:rPr lang="ru-RU" dirty="0" smtClean="0"/>
              <a:t>Е) Слон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Портрет И.А. Крылова: </a:t>
            </a:r>
            <a:r>
              <a:rPr lang="en-US" sz="1800" dirty="0" smtClean="0">
                <a:hlinkClick r:id="rId2"/>
              </a:rPr>
              <a:t>http://www.piplz.ru/photo/krylov1.jpg</a:t>
            </a:r>
            <a:r>
              <a:rPr lang="ru-RU" sz="1800" dirty="0" smtClean="0"/>
              <a:t> </a:t>
            </a:r>
          </a:p>
          <a:p>
            <a:r>
              <a:rPr lang="ru-RU" sz="2800" dirty="0" smtClean="0"/>
              <a:t>Цитаты из книги «И.А. Крылов, Полное собрание басен»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</TotalTime>
  <Words>334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Cambria</vt:lpstr>
      <vt:lpstr>Rockwell</vt:lpstr>
      <vt:lpstr>Wingdings 2</vt:lpstr>
      <vt:lpstr>Литейная</vt:lpstr>
      <vt:lpstr>Тест по басням И.А.Крылова</vt:lpstr>
      <vt:lpstr>Из каких басен взяты эти строки?</vt:lpstr>
      <vt:lpstr>Какая басня И.А. Крылова касается стратегии Кутузова в Отечественной войне 1812 года?</vt:lpstr>
      <vt:lpstr>Из каких басен взяты эти строки?</vt:lpstr>
      <vt:lpstr>Закончи фразу:</vt:lpstr>
      <vt:lpstr>В какой басне И.А. Крылов пишет о попытке Наполеона заключить мир?</vt:lpstr>
      <vt:lpstr>Из какой басни эта мораль?</vt:lpstr>
      <vt:lpstr>Найдите пару</vt:lpstr>
      <vt:lpstr>Использованные материалы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басням И.А.Крылова</dc:title>
  <dc:creator>Тиша</dc:creator>
  <cp:lastModifiedBy>НТР</cp:lastModifiedBy>
  <cp:revision>7</cp:revision>
  <dcterms:created xsi:type="dcterms:W3CDTF">2014-11-25T18:03:41Z</dcterms:created>
  <dcterms:modified xsi:type="dcterms:W3CDTF">2014-12-12T17:51:24Z</dcterms:modified>
</cp:coreProperties>
</file>