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0">
    <p:strips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podvignaroda.mil.ru/?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70-летию </a:t>
            </a:r>
            <a:br>
              <a:rPr lang="ru-RU" sz="8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Великой Отечественной войны</a:t>
            </a:r>
            <a:endParaRPr lang="ru-RU" sz="8000" b="1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Click="0" advTm="3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CIM\101HPAIO\SCAN00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548248"/>
            <a:ext cx="3643338" cy="63097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86116" y="142852"/>
            <a:ext cx="3085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 втором ряду слева второй.</a:t>
            </a:r>
            <a:endParaRPr lang="ru-RU" dirty="0"/>
          </a:p>
        </p:txBody>
      </p:sp>
    </p:spTree>
  </p:cSld>
  <p:clrMapOvr>
    <a:masterClrMapping/>
  </p:clrMapOvr>
  <p:transition advClick="0" advTm="7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071546"/>
            <a:ext cx="6264857" cy="452431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Награды </a:t>
            </a:r>
          </a:p>
          <a:p>
            <a:pPr algn="ctr"/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и</a:t>
            </a:r>
          </a:p>
          <a:p>
            <a:pPr algn="ctr"/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 документы</a:t>
            </a:r>
          </a:p>
        </p:txBody>
      </p:sp>
    </p:spTree>
  </p:cSld>
  <p:clrMapOvr>
    <a:masterClrMapping/>
  </p:clrMapOvr>
  <p:transition advClick="0" advTm="5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Новая папка\Фото для презентации про войну\P11708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523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Новая папка\Фото для презентации про войну\P11708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Новая папка\Фото для презентации про войну\P11708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4764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Admin\Рабочий стол\Новая папка\Фото для презентации про войну\P11708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0"/>
            <a:ext cx="507209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Новая папка\Фото для презентации про войну\P11708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52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Информация предоставлена сайтом: </a:t>
            </a:r>
            <a:r>
              <a:rPr lang="en-US" dirty="0" smtClean="0">
                <a:hlinkClick r:id="rId2"/>
              </a:rPr>
              <a:t>http://podvignaroda.mil.ru/?#tab=navHome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ссылка на документ: </a:t>
            </a:r>
            <a:r>
              <a:rPr lang="en-US" dirty="0" smtClean="0">
                <a:hlinkClick r:id="rId2"/>
              </a:rPr>
              <a:t>http://podvignaroda.mil.ru/?#id=1516706783&amp;tab=navDetailManUbil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Documents and Settings\Admin\Мои документы\Downloads\og-ZHM09Tz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9144000" cy="36671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7410" y="1643050"/>
            <a:ext cx="8616590" cy="30469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ln>
                  <a:solidFill>
                    <a:srgbClr val="FFFF00"/>
                  </a:solidFill>
                </a:ln>
              </a:rPr>
              <a:t>Не забывайте о солдатах,</a:t>
            </a:r>
            <a:br>
              <a:rPr lang="ru-RU" sz="4800" dirty="0" smtClean="0">
                <a:ln>
                  <a:solidFill>
                    <a:srgbClr val="FFFF00"/>
                  </a:solidFill>
                </a:ln>
              </a:rPr>
            </a:br>
            <a:r>
              <a:rPr lang="ru-RU" sz="4800" dirty="0" smtClean="0">
                <a:ln>
                  <a:solidFill>
                    <a:srgbClr val="FFFF00"/>
                  </a:solidFill>
                </a:ln>
              </a:rPr>
              <a:t>Вступившихся за честь страны, </a:t>
            </a:r>
            <a:br>
              <a:rPr lang="ru-RU" sz="4800" dirty="0" smtClean="0">
                <a:ln>
                  <a:solidFill>
                    <a:srgbClr val="FFFF00"/>
                  </a:solidFill>
                </a:ln>
              </a:rPr>
            </a:br>
            <a:r>
              <a:rPr lang="ru-RU" sz="4800" dirty="0" smtClean="0">
                <a:ln>
                  <a:solidFill>
                    <a:srgbClr val="FFFF00"/>
                  </a:solidFill>
                </a:ln>
              </a:rPr>
              <a:t>Не забывайте свист снарядов,</a:t>
            </a:r>
            <a:br>
              <a:rPr lang="ru-RU" sz="4800" dirty="0" smtClean="0">
                <a:ln>
                  <a:solidFill>
                    <a:srgbClr val="FFFF00"/>
                  </a:solidFill>
                </a:ln>
              </a:rPr>
            </a:br>
            <a:r>
              <a:rPr lang="ru-RU" sz="4800" dirty="0" smtClean="0">
                <a:ln>
                  <a:solidFill>
                    <a:srgbClr val="FFFF00"/>
                  </a:solidFill>
                </a:ln>
              </a:rPr>
              <a:t>И будьте памяти верны!</a:t>
            </a:r>
            <a:endParaRPr lang="ru-RU" sz="4800" dirty="0">
              <a:ln>
                <a:solidFill>
                  <a:srgbClr val="FFFF00"/>
                </a:solidFill>
              </a:ln>
            </a:endParaRPr>
          </a:p>
        </p:txBody>
      </p:sp>
    </p:spTree>
  </p:cSld>
  <p:clrMapOvr>
    <a:masterClrMapping/>
  </p:clrMapOvr>
  <p:transition advClick="0" advTm="8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980728"/>
            <a:ext cx="60007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Автор проекта: Знайченко Анастасия</a:t>
            </a:r>
          </a:p>
          <a:p>
            <a:r>
              <a:rPr lang="ru-RU" sz="2800" dirty="0"/>
              <a:t>ученица 8 класса ГБОУ СОШ с.Ольгино</a:t>
            </a:r>
          </a:p>
          <a:p>
            <a:r>
              <a:rPr lang="ru-RU" sz="2800" dirty="0"/>
              <a:t>м-р Безенчукский Самарской области.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dirty="0"/>
              <a:t>Руководитель проекта: Шмаков Сергей Валерьевич, учитель истории и обществознания ГБОУ СОШ с. Ольгино</a:t>
            </a:r>
          </a:p>
          <a:p>
            <a:r>
              <a:rPr lang="ru-RU" sz="2800" dirty="0"/>
              <a:t>м-р Безенчукский Самарской области.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N002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42852"/>
            <a:ext cx="4929222" cy="6538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43570" y="428604"/>
            <a:ext cx="3008313" cy="4691063"/>
          </a:xfrm>
        </p:spPr>
        <p:txBody>
          <a:bodyPr/>
          <a:lstStyle/>
          <a:p>
            <a:r>
              <a:rPr lang="ru-RU" sz="1600" dirty="0" smtClean="0"/>
              <a:t>Мой дедушка, Мещеряков Алексей Иванович, родился 5 марта 1926г. в селе Романовка Хворостянского района</a:t>
            </a:r>
            <a:r>
              <a:rPr lang="en-US" sz="1600" dirty="0" smtClean="0"/>
              <a:t> </a:t>
            </a:r>
            <a:r>
              <a:rPr lang="ru-RU" sz="1600" dirty="0" smtClean="0"/>
              <a:t>Куйбышевской области (Самарской области). Его мама – Исакова Мария Алексеевна родом из Пензенской области, а отец Мещеряков Иван Захарович родом из Смоленска. Мой прапрадед Захар был церковным старостой, прадедушка Иван – сельским учителем.</a:t>
            </a:r>
          </a:p>
          <a:p>
            <a:r>
              <a:rPr lang="ru-RU" sz="1600" dirty="0" smtClean="0"/>
              <a:t>Дедушка Алексей закончил 7 классов в с.Преображенка. Пешком каждую неделю ходил домой в Романовку. Учился очень хорошо, для своего времени был достаточно образованным человеком. </a:t>
            </a:r>
          </a:p>
          <a:p>
            <a:r>
              <a:rPr lang="ru-RU" sz="1600" dirty="0" smtClean="0"/>
              <a:t>Началась война, как все дети – подростки, он помогал в поле, на скотном дворе, работал в колхозе.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8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9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CAN0022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4286280" cy="653270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500694" y="214290"/>
            <a:ext cx="314327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1943 году дедушку призывают в Красную Армию. Даже восемнадцати лет не было. После подготовки дедушка попадает на фронт, шли бои в Прибалтике. В военных действиях участвует несколько месяцев, в окопах обмораживает ноги, была контузия. Война затягивается, командование отправляет грамотных бойцов на учёбу в военное училище. Дедушка 2,5 года учится на командира танка. </a:t>
            </a:r>
          </a:p>
          <a:p>
            <a:r>
              <a:rPr lang="ru-RU" dirty="0" smtClean="0"/>
              <a:t>Война заканчивается и его отправляют на службу в Германию в составе оккупационных воск. Ровно 7 лет дедушка отслужил в Красной Армии. Вернулся в родное село Романовку. </a:t>
            </a: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E:\DCIM\101HPAIO\SCAN0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571480"/>
            <a:ext cx="3714776" cy="57467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14942" y="214290"/>
            <a:ext cx="31432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1957 году женится на моей бабушке Римме Васильевне. Рождаются дети: сын Сергей, дочь Ольга, дочь Надежда – моя мама, сын Иван. Дедушка всю свою жизнь учился – закончил Безенчукский лесной техникум. Работал в лесничестве – сажал лесополосы, которые растут вокруг нашего Ольгино, в Натальино, в Хворостянском районе. Затем заканчивает сельскохозяйственный техникум в селе Рождествено. Становится агрономом – сеет и убирает хлеб. Вот такие замечательные профессии у моего дедушки защищать Родину, сажать лес, растить хлеб. В жизни был очень скромным и порядочным. </a:t>
            </a:r>
            <a:endParaRPr lang="ru-RU" dirty="0"/>
          </a:p>
        </p:txBody>
      </p:sp>
    </p:spTree>
  </p:cSld>
  <p:clrMapOvr>
    <a:masterClrMapping/>
  </p:clrMapOvr>
  <p:transition advClick="0"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480" y="642918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DCIM\101HPAIO\SCAN0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4714908" cy="64476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86348" y="214290"/>
            <a:ext cx="385765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Не был героем, а был простым человеком, заботливым отцом, замечательным дедушкой. Мне было почти 3 года, когда он умер. Но его всё-таки помню. </a:t>
            </a:r>
          </a:p>
          <a:p>
            <a:r>
              <a:rPr lang="ru-RU" sz="3000" dirty="0" smtClean="0"/>
              <a:t>Судьба моего дедушки Алексея Ивановича Мещерякова типична для многих его ровесников. </a:t>
            </a:r>
            <a:endParaRPr lang="ru-RU" sz="3000" dirty="0"/>
          </a:p>
        </p:txBody>
      </p:sp>
    </p:spTree>
  </p:cSld>
  <p:clrMapOvr>
    <a:masterClrMapping/>
  </p:clrMapOvr>
  <p:transition advClick="0" advTm="10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CAN0025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59" r="4559"/>
          <a:stretch>
            <a:fillRect/>
          </a:stretch>
        </p:blipFill>
        <p:spPr>
          <a:xfrm>
            <a:off x="785786" y="571480"/>
            <a:ext cx="7810554" cy="58579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71802" y="142852"/>
            <a:ext cx="3850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Мой дедушка сидит справа на танке. </a:t>
            </a:r>
            <a:endParaRPr lang="ru-RU" dirty="0"/>
          </a:p>
        </p:txBody>
      </p:sp>
    </p:spTree>
  </p:cSld>
  <p:clrMapOvr>
    <a:masterClrMapping/>
  </p:clrMapOvr>
  <p:transition spd="med" advClick="0" advTm="7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CAN0026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5" r="1795"/>
          <a:stretch>
            <a:fillRect/>
          </a:stretch>
        </p:blipFill>
        <p:spPr>
          <a:xfrm>
            <a:off x="857224" y="428604"/>
            <a:ext cx="7643866" cy="57329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71604" y="0"/>
            <a:ext cx="6171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Алексей Иванович находится во втором ряду справа второй. </a:t>
            </a:r>
            <a:endParaRPr lang="ru-RU" dirty="0"/>
          </a:p>
        </p:txBody>
      </p:sp>
    </p:spTree>
  </p:cSld>
  <p:clrMapOvr>
    <a:masterClrMapping/>
  </p:clrMapOvr>
  <p:transition spd="med" advClick="0" advTm="7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DCIM\101HPAIO\SCAN0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57166"/>
            <a:ext cx="4743454" cy="62588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868" y="0"/>
            <a:ext cx="228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Справа мой дедушка.</a:t>
            </a:r>
            <a:endParaRPr lang="ru-RU" dirty="0"/>
          </a:p>
        </p:txBody>
      </p:sp>
    </p:spTree>
  </p:cSld>
  <p:clrMapOvr>
    <a:masterClrMapping/>
  </p:clrMapOvr>
  <p:transition advClick="0" advTm="8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786182" y="3428999"/>
            <a:ext cx="3492506" cy="1298575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DCIM\101HPAIO\SCAN00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571480"/>
            <a:ext cx="4357718" cy="60007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0" y="142852"/>
            <a:ext cx="3102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первом ряду слева первый.</a:t>
            </a:r>
            <a:endParaRPr lang="ru-RU" dirty="0"/>
          </a:p>
        </p:txBody>
      </p:sp>
    </p:spTree>
  </p:cSld>
  <p:clrMapOvr>
    <a:masterClrMapping/>
  </p:clrMapOvr>
  <p:transition advClick="0" advTm="7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3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451</TotalTime>
  <Words>428</Words>
  <Application>Microsoft Office PowerPoint</Application>
  <PresentationFormat>Экран (4:3)</PresentationFormat>
  <Paragraphs>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Тема3</vt:lpstr>
      <vt:lpstr>К 70-летию  Великой Отечественной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70-летию  Великой Отечественной войны</dc:title>
  <cp:lastModifiedBy>Учитель</cp:lastModifiedBy>
  <cp:revision>30</cp:revision>
  <dcterms:modified xsi:type="dcterms:W3CDTF">2015-04-20T08:48:28Z</dcterms:modified>
</cp:coreProperties>
</file>