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70" r:id="rId4"/>
    <p:sldId id="260" r:id="rId5"/>
    <p:sldId id="264" r:id="rId6"/>
    <p:sldId id="266" r:id="rId7"/>
    <p:sldId id="279" r:id="rId8"/>
    <p:sldId id="271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339E6-1BDA-4082-8652-528EF285ECB4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791596-D691-4859-8C92-D24D20AC75F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339E6-1BDA-4082-8652-528EF285ECB4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91596-D691-4859-8C92-D24D20AC75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339E6-1BDA-4082-8652-528EF285ECB4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91596-D691-4859-8C92-D24D20AC75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339E6-1BDA-4082-8652-528EF285ECB4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91596-D691-4859-8C92-D24D20AC75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339E6-1BDA-4082-8652-528EF285ECB4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91596-D691-4859-8C92-D24D20AC75F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339E6-1BDA-4082-8652-528EF285ECB4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91596-D691-4859-8C92-D24D20AC75F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339E6-1BDA-4082-8652-528EF285ECB4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91596-D691-4859-8C92-D24D20AC75F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339E6-1BDA-4082-8652-528EF285ECB4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91596-D691-4859-8C92-D24D20AC75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339E6-1BDA-4082-8652-528EF285ECB4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91596-D691-4859-8C92-D24D20AC75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339E6-1BDA-4082-8652-528EF285ECB4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91596-D691-4859-8C92-D24D20AC75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339E6-1BDA-4082-8652-528EF285ECB4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91596-D691-4859-8C92-D24D20AC75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7E339E6-1BDA-4082-8652-528EF285ECB4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A791596-D691-4859-8C92-D24D20AC75F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Использование ИКТ в работе с родителями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Выполнила: Султанова НК воспитатель МБДОУ № 48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40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7676"/>
            <a:ext cx="8835970" cy="648168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59632" y="2967335"/>
            <a:ext cx="55983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Если сегодня будем учить так, как учили вчера, мы украдем у наших детей завтра</a:t>
            </a:r>
            <a:br>
              <a:rPr lang="ru-RU" sz="3600" dirty="0"/>
            </a:br>
            <a:r>
              <a:rPr lang="ru-RU" sz="3600" dirty="0"/>
              <a:t>                   (Джон </a:t>
            </a:r>
            <a:r>
              <a:rPr lang="ru-RU" sz="3600" dirty="0" err="1"/>
              <a:t>Дьюи</a:t>
            </a:r>
            <a:r>
              <a:rPr lang="ru-RU" sz="3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1057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620688"/>
            <a:ext cx="705678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4000" dirty="0" smtClean="0">
                <a:solidFill>
                  <a:srgbClr val="0070C0"/>
                </a:solidFill>
              </a:rPr>
              <a:t>             Актуальность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sz="2400" dirty="0"/>
              <a:t>В</a:t>
            </a:r>
            <a:r>
              <a:rPr lang="ru-RU" sz="2400" dirty="0" smtClean="0"/>
              <a:t>заимодействие </a:t>
            </a:r>
            <a:r>
              <a:rPr lang="ru-RU" sz="2400" dirty="0"/>
              <a:t>детского сада и семьи - необходимое условие полноценного развития дошкольников, так как наилучшие результаты отмечаются там, где педагоги и родители действуют согласованно. </a:t>
            </a:r>
          </a:p>
          <a:p>
            <a:r>
              <a:rPr lang="ru-RU" dirty="0" smtClean="0"/>
              <a:t>                          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</a:t>
            </a:r>
            <a:r>
              <a:rPr lang="ru-RU" sz="4400" dirty="0" smtClean="0">
                <a:solidFill>
                  <a:srgbClr val="0070C0"/>
                </a:solidFill>
              </a:rPr>
              <a:t>Цель</a:t>
            </a:r>
            <a:endParaRPr lang="ru-RU" sz="4400" dirty="0">
              <a:solidFill>
                <a:srgbClr val="0070C0"/>
              </a:solidFill>
            </a:endParaRPr>
          </a:p>
          <a:p>
            <a:r>
              <a:rPr lang="ru-RU" sz="2800" dirty="0"/>
              <a:t>Цель  - вовлечение родителей в совместную деятельность с ДОУ посредством использования ИКТ. </a:t>
            </a:r>
          </a:p>
          <a:p>
            <a:r>
              <a:rPr lang="ru-RU" sz="2800" dirty="0" smtClean="0"/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9287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Каким образом ИКТ могут оптимизировать работу ДОУ с родителями воспитанников?</a:t>
            </a:r>
            <a:endParaRPr lang="ru-RU" sz="2800" dirty="0">
              <a:solidFill>
                <a:srgbClr val="FF0000"/>
              </a:solidFill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 flipH="1">
            <a:off x="1835696" y="1556792"/>
            <a:ext cx="43204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876256" y="1700808"/>
            <a:ext cx="43204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>
            <a:off x="683568" y="1485077"/>
            <a:ext cx="3666122" cy="2159947"/>
            <a:chOff x="474895" y="19065"/>
            <a:chExt cx="3666122" cy="2159947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661118" y="91073"/>
              <a:ext cx="3479899" cy="208793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Прямоугольник 22"/>
            <p:cNvSpPr/>
            <p:nvPr/>
          </p:nvSpPr>
          <p:spPr>
            <a:xfrm>
              <a:off x="474895" y="19065"/>
              <a:ext cx="3479899" cy="20879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/>
                <a:t>Просмотр тематических презентаций по разным направлениям</a:t>
              </a:r>
              <a:endParaRPr lang="ru-RU" sz="1800" kern="1200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4975626" y="1557085"/>
            <a:ext cx="3479899" cy="2087939"/>
            <a:chOff x="4288794" y="1047"/>
            <a:chExt cx="3479899" cy="2087939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4288794" y="1047"/>
              <a:ext cx="3479899" cy="208793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Прямоугольник 20"/>
            <p:cNvSpPr/>
            <p:nvPr/>
          </p:nvSpPr>
          <p:spPr>
            <a:xfrm>
              <a:off x="4288794" y="1047"/>
              <a:ext cx="3479899" cy="20879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/>
                <a:t>Вопросы и ответы на форуме</a:t>
              </a:r>
              <a:r>
                <a:rPr lang="ru-RU" sz="1800" kern="1200" dirty="0" smtClean="0"/>
                <a:t> сайта  ДОУ</a:t>
              </a:r>
              <a:endParaRPr lang="ru-RU" sz="1800" kern="1200" dirty="0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918106" y="4077365"/>
            <a:ext cx="3479899" cy="2087939"/>
            <a:chOff x="460905" y="2436976"/>
            <a:chExt cx="3479899" cy="2087939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460905" y="2436976"/>
              <a:ext cx="3479899" cy="208793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Прямоугольник 18"/>
            <p:cNvSpPr/>
            <p:nvPr/>
          </p:nvSpPr>
          <p:spPr>
            <a:xfrm>
              <a:off x="460905" y="2436976"/>
              <a:ext cx="3479899" cy="20879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/>
                <a:t>Оперативные родительские собрания посредством </a:t>
              </a:r>
              <a:r>
                <a:rPr lang="en-US" sz="1800" kern="1200" dirty="0" smtClean="0"/>
                <a:t>Skype </a:t>
              </a:r>
              <a:r>
                <a:rPr lang="ru-RU" sz="1800" kern="1200" dirty="0" smtClean="0"/>
                <a:t>связи</a:t>
              </a:r>
              <a:endParaRPr lang="ru-RU" sz="1800" kern="1200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004048" y="4077365"/>
            <a:ext cx="3479899" cy="2087939"/>
            <a:chOff x="4288794" y="2436976"/>
            <a:chExt cx="3479899" cy="2087939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4288794" y="2436976"/>
              <a:ext cx="3479899" cy="208793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Прямоугольник 16"/>
            <p:cNvSpPr/>
            <p:nvPr/>
          </p:nvSpPr>
          <p:spPr>
            <a:xfrm>
              <a:off x="4288794" y="2436976"/>
              <a:ext cx="3479899" cy="20879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/>
                <a:t>Знакомство с портфолио воспитателей, групп, воспитанников</a:t>
              </a:r>
              <a:endParaRPr lang="ru-RU" sz="18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86789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Овал 24"/>
          <p:cNvSpPr/>
          <p:nvPr/>
        </p:nvSpPr>
        <p:spPr>
          <a:xfrm>
            <a:off x="6207799" y="4705100"/>
            <a:ext cx="2296863" cy="1067346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79513" y="324031"/>
            <a:ext cx="2442644" cy="1051869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944590" y="1052736"/>
            <a:ext cx="3119462" cy="72008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516216" y="4773050"/>
            <a:ext cx="22009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Microsoft Word </a:t>
            </a:r>
            <a:r>
              <a:rPr lang="en-US" dirty="0" smtClean="0"/>
              <a:t>—</a:t>
            </a:r>
            <a:r>
              <a:rPr lang="ru-RU" dirty="0" smtClean="0"/>
              <a:t>текстовый редактор</a:t>
            </a:r>
            <a:endParaRPr lang="ru-RU" dirty="0"/>
          </a:p>
          <a:p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384600" y="4487924"/>
            <a:ext cx="3043384" cy="1770583"/>
            <a:chOff x="5944590" y="3447167"/>
            <a:chExt cx="2808313" cy="1770583"/>
          </a:xfrm>
        </p:grpSpPr>
        <p:sp>
          <p:nvSpPr>
            <p:cNvPr id="9" name="Овал 8"/>
            <p:cNvSpPr/>
            <p:nvPr/>
          </p:nvSpPr>
          <p:spPr>
            <a:xfrm>
              <a:off x="5944590" y="3447167"/>
              <a:ext cx="2808313" cy="177058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268870" y="3808359"/>
              <a:ext cx="245099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dirty="0" smtClean="0"/>
                <a:t>        </a:t>
              </a:r>
              <a:r>
                <a:rPr lang="en-US" dirty="0" smtClean="0"/>
                <a:t>Power </a:t>
              </a:r>
              <a:r>
                <a:rPr lang="en-US" dirty="0"/>
                <a:t>Point </a:t>
              </a:r>
              <a:r>
                <a:rPr lang="en-US" dirty="0" smtClean="0"/>
                <a:t>—</a:t>
              </a:r>
              <a:endParaRPr lang="ru-RU" dirty="0" smtClean="0"/>
            </a:p>
            <a:p>
              <a:r>
                <a:rPr lang="ru-RU" dirty="0" smtClean="0"/>
                <a:t>Создание презентаций</a:t>
              </a:r>
              <a:endParaRPr lang="ru-RU" dirty="0"/>
            </a:p>
            <a:p>
              <a:endParaRPr lang="ru-RU" dirty="0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179512" y="2533180"/>
            <a:ext cx="2592288" cy="1440160"/>
            <a:chOff x="43709" y="4413111"/>
            <a:chExt cx="2592288" cy="1440160"/>
          </a:xfrm>
        </p:grpSpPr>
        <p:sp>
          <p:nvSpPr>
            <p:cNvPr id="8" name="Овал 7"/>
            <p:cNvSpPr/>
            <p:nvPr/>
          </p:nvSpPr>
          <p:spPr>
            <a:xfrm>
              <a:off x="43709" y="4413111"/>
              <a:ext cx="2592288" cy="144016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92247" y="4785925"/>
              <a:ext cx="1635256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/>
                <a:t>Фотоаппарат </a:t>
              </a:r>
              <a:r>
                <a:rPr lang="ru-RU" dirty="0" smtClean="0"/>
                <a:t>и</a:t>
              </a:r>
            </a:p>
            <a:p>
              <a:r>
                <a:rPr lang="ru-RU" dirty="0" smtClean="0"/>
                <a:t> </a:t>
              </a:r>
              <a:r>
                <a:rPr lang="ru-RU" dirty="0"/>
                <a:t>видеокамера</a:t>
              </a:r>
            </a:p>
            <a:p>
              <a:endParaRPr lang="ru-RU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6086148" y="1052736"/>
            <a:ext cx="26309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Аудиотека</a:t>
            </a:r>
          </a:p>
          <a:p>
            <a:pPr algn="ctr"/>
            <a:r>
              <a:rPr lang="ru-RU" dirty="0" smtClean="0"/>
              <a:t> (энциклопедия, музыка)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29155" y="458096"/>
            <a:ext cx="2293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Использование </a:t>
            </a:r>
          </a:p>
          <a:p>
            <a:r>
              <a:rPr lang="ru-RU" dirty="0" smtClean="0"/>
              <a:t>интернет ресурсов</a:t>
            </a:r>
            <a:endParaRPr lang="ru-RU" dirty="0"/>
          </a:p>
        </p:txBody>
      </p:sp>
      <p:sp>
        <p:nvSpPr>
          <p:cNvPr id="28" name="Овал 27"/>
          <p:cNvSpPr/>
          <p:nvPr/>
        </p:nvSpPr>
        <p:spPr>
          <a:xfrm>
            <a:off x="4219133" y="2225168"/>
            <a:ext cx="1728192" cy="165618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ИКТ применяемые в ДОУ могут быть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 flipH="1" flipV="1">
            <a:off x="2771800" y="1412776"/>
            <a:ext cx="1388072" cy="11204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>
            <a:off x="3059832" y="3053260"/>
            <a:ext cx="936104" cy="200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3995936" y="3973340"/>
            <a:ext cx="576064" cy="5145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V="1">
            <a:off x="5947325" y="1972978"/>
            <a:ext cx="784915" cy="5602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5947325" y="3501008"/>
            <a:ext cx="784915" cy="9869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вал 2"/>
          <p:cNvSpPr/>
          <p:nvPr/>
        </p:nvSpPr>
        <p:spPr>
          <a:xfrm>
            <a:off x="3064100" y="307410"/>
            <a:ext cx="2732036" cy="914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Электронная почта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4788024" y="1412776"/>
            <a:ext cx="7200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535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593" y="0"/>
            <a:ext cx="8856984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2000" dirty="0" smtClean="0"/>
              <a:t>Таким </a:t>
            </a:r>
            <a:r>
              <a:rPr lang="ru-RU" sz="2000" dirty="0"/>
              <a:t>образом, использование ИКТ способствует повышению качества общения </a:t>
            </a:r>
            <a:r>
              <a:rPr lang="ru-RU" sz="2000" dirty="0" smtClean="0"/>
              <a:t>т.е. коммуникации </a:t>
            </a:r>
            <a:r>
              <a:rPr lang="ru-RU" sz="2000" dirty="0"/>
              <a:t>по трем направлениям</a:t>
            </a:r>
            <a:r>
              <a:rPr lang="ru-RU" dirty="0"/>
              <a:t>: </a:t>
            </a:r>
          </a:p>
          <a:p>
            <a:endParaRPr lang="ru-RU" dirty="0"/>
          </a:p>
          <a:p>
            <a:endParaRPr lang="ru-RU" dirty="0"/>
          </a:p>
          <a:p>
            <a:r>
              <a:rPr lang="ru-RU" sz="3200" dirty="0" smtClean="0"/>
              <a:t>                               Педагоги</a:t>
            </a:r>
            <a:endParaRPr lang="ru-RU" sz="3200" dirty="0"/>
          </a:p>
          <a:p>
            <a:r>
              <a:rPr lang="ru-RU" dirty="0"/>
              <a:t>педагоги получили возможность профессионального общения в широкой аудитории пользователей сети Интернет, повышается их социальный статус. </a:t>
            </a:r>
          </a:p>
          <a:p>
            <a:r>
              <a:rPr lang="ru-RU" sz="3200" dirty="0" smtClean="0"/>
              <a:t>                                 Дети</a:t>
            </a:r>
            <a:endParaRPr lang="ru-RU" sz="3200" dirty="0"/>
          </a:p>
          <a:p>
            <a:r>
              <a:rPr lang="ru-RU" dirty="0"/>
              <a:t>использование ЭОР (электронных образовательных ресурсов) в работе с детьми служит повышению познавательной мотивации воспитанников, соответственно наблюдается рост их достижений, ключевых компетентностей. </a:t>
            </a:r>
          </a:p>
          <a:p>
            <a:r>
              <a:rPr lang="ru-RU" sz="3200" dirty="0" smtClean="0"/>
              <a:t>                                Родители</a:t>
            </a:r>
            <a:endParaRPr lang="ru-RU" sz="3200" dirty="0"/>
          </a:p>
          <a:p>
            <a:r>
              <a:rPr lang="ru-RU" dirty="0"/>
              <a:t>родители, отмечая интерес детей к ДОУ, стали уважительнее относиться к воспитателям, прислушиваются к их советам, активнее участвуют в групповых проектах.</a:t>
            </a:r>
          </a:p>
        </p:txBody>
      </p:sp>
    </p:spTree>
    <p:extLst>
      <p:ext uri="{BB962C8B-B14F-4D97-AF65-F5344CB8AC3E}">
        <p14:creationId xmlns:p14="http://schemas.microsoft.com/office/powerpoint/2010/main" val="255048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23838"/>
            <a:ext cx="792088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Использование электронной почты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Современные родители мало стали обращать внимание на информационные папки-передвижки в группах, редко замечают объявления, пока воспитатель не обратит их внимание. 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Несмотря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 свою занятость, проверить электронную почту всегда найдется время.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Такой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вид общения может стать для родителей источником информации учебного, методического или воспитательного характера. 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Со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страниц электронной почты родители могут получить оперативную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информацию о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методах сбережения здоровья детей,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их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безопасности,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правилах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поведения ребенка в семье и в обществе,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полезные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советы по обучению и воспитанию дошкольников,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фотоотчетов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 мероприятий,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получение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информации группы,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расписании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занятий,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проводимых мероприятиях, праздниках,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развлечениях и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многое другое полезное и интересное.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Обязательным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является наличие контактов с адресами электронной почты всех родителей. Сбор данных можно включить в анкету для родителей, где они сразу указывают адрес своей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эл.почты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57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548680"/>
            <a:ext cx="71287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</a:t>
            </a:r>
            <a:r>
              <a:rPr lang="ru-RU" sz="2400" b="1" dirty="0"/>
              <a:t>заключение,</a:t>
            </a:r>
            <a:r>
              <a:rPr lang="ru-RU" sz="2400" dirty="0"/>
              <a:t> хочется отметить, что используя ИКТ в своей работе, мы открываем для себя очень много нового и интересного.     Мы вместе с детьми, с родителями входим в увлекательный мир информационно-коммуникационных технологий, учимся вместе с ними быть интересными, креативными, позитивными, таким образом, становимся более профессиональными, грамотными, а самое главное эта работа доставляет нам огромное удовольствие. С каждым днем все больше педагогов нашего учреждения начинают заниматься собственными разработками информационных ресурсов и других средств ИКТ.</a:t>
            </a:r>
          </a:p>
        </p:txBody>
      </p:sp>
    </p:spTree>
    <p:extLst>
      <p:ext uri="{BB962C8B-B14F-4D97-AF65-F5344CB8AC3E}">
        <p14:creationId xmlns:p14="http://schemas.microsoft.com/office/powerpoint/2010/main" val="353421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7872"/>
            <a:ext cx="9396536" cy="702526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23728" y="1916832"/>
            <a:ext cx="434972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6600" dirty="0" smtClean="0">
                <a:solidFill>
                  <a:prstClr val="black"/>
                </a:solidFill>
              </a:rPr>
              <a:t>Спасибо        за внимание</a:t>
            </a:r>
            <a:endParaRPr lang="ru-RU" sz="6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99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460</TotalTime>
  <Words>328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Исполнительная</vt:lpstr>
      <vt:lpstr>Использование ИКТ в работе с родителями</vt:lpstr>
      <vt:lpstr>Презентация PowerPoint</vt:lpstr>
      <vt:lpstr>Презентация PowerPoint</vt:lpstr>
      <vt:lpstr>Каким образом ИКТ могут оптимизировать работу ДОУ с родителями воспитанников?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ИКТ в работе с родителями</dc:title>
  <dc:creator>Неля</dc:creator>
  <cp:lastModifiedBy>Неля</cp:lastModifiedBy>
  <cp:revision>42</cp:revision>
  <dcterms:created xsi:type="dcterms:W3CDTF">2014-11-08T16:27:05Z</dcterms:created>
  <dcterms:modified xsi:type="dcterms:W3CDTF">2015-04-21T16:10:57Z</dcterms:modified>
</cp:coreProperties>
</file>