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8" r:id="rId4"/>
    <p:sldId id="259" r:id="rId5"/>
    <p:sldId id="261" r:id="rId6"/>
    <p:sldId id="260" r:id="rId7"/>
    <p:sldId id="27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4" autoAdjust="0"/>
  </p:normalViewPr>
  <p:slideViewPr>
    <p:cSldViewPr>
      <p:cViewPr varScale="1">
        <p:scale>
          <a:sx n="103" d="100"/>
          <a:sy n="103" d="100"/>
        </p:scale>
        <p:origin x="-42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9FF13F-A1E6-4A35-BB5C-55C5D678C2B7}" type="doc">
      <dgm:prSet loTypeId="urn:microsoft.com/office/officeart/2005/8/layout/radial6" loCatId="relationship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6D62A1B4-D872-4CD2-9EA1-469F1F0E79EC}">
      <dgm:prSet phldrT="[Текст]" custT="1"/>
      <dgm:spPr/>
      <dgm:t>
        <a:bodyPr/>
        <a:lstStyle/>
        <a:p>
          <a:r>
            <a:rPr lang="ru-RU" sz="28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Коммуни-кативная</a:t>
          </a:r>
          <a:r>
            <a: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ru-RU" sz="28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компетен-тность</a:t>
          </a:r>
          <a:endParaRPr lang="ru-RU" sz="2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F84D622-956A-40E3-BB28-AB17DA9E697C}" type="parTrans" cxnId="{48FECEB7-2C6E-4F55-A28D-0C9D603D1ACD}">
      <dgm:prSet/>
      <dgm:spPr/>
      <dgm:t>
        <a:bodyPr/>
        <a:lstStyle/>
        <a:p>
          <a:endParaRPr lang="ru-RU"/>
        </a:p>
      </dgm:t>
    </dgm:pt>
    <dgm:pt modelId="{F254FB1B-D5B5-48EA-BA88-0F8FB0110BC0}" type="sibTrans" cxnId="{48FECEB7-2C6E-4F55-A28D-0C9D603D1ACD}">
      <dgm:prSet/>
      <dgm:spPr/>
      <dgm:t>
        <a:bodyPr/>
        <a:lstStyle/>
        <a:p>
          <a:endParaRPr lang="ru-RU"/>
        </a:p>
      </dgm:t>
    </dgm:pt>
    <dgm:pt modelId="{EE078280-EAB6-410C-B300-BA617D62C3DE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Речевую</a:t>
          </a:r>
          <a:endParaRPr lang="ru-RU" sz="20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C183BA1-980B-4167-8060-C96851716680}" type="parTrans" cxnId="{6E219C77-7CAE-4A9B-A07C-6E31905F9B97}">
      <dgm:prSet/>
      <dgm:spPr/>
      <dgm:t>
        <a:bodyPr/>
        <a:lstStyle/>
        <a:p>
          <a:endParaRPr lang="ru-RU"/>
        </a:p>
      </dgm:t>
    </dgm:pt>
    <dgm:pt modelId="{22BDA5A4-43C7-4603-A8C9-6901A4A31E14}" type="sibTrans" cxnId="{6E219C77-7CAE-4A9B-A07C-6E31905F9B97}">
      <dgm:prSet/>
      <dgm:spPr/>
      <dgm:t>
        <a:bodyPr/>
        <a:lstStyle/>
        <a:p>
          <a:endParaRPr lang="ru-RU"/>
        </a:p>
      </dgm:t>
    </dgm:pt>
    <dgm:pt modelId="{097DA949-3CE1-45B7-90A8-815F41266EA2}">
      <dgm:prSet phldrT="[Текст]" custT="1"/>
      <dgm:spPr/>
      <dgm:t>
        <a:bodyPr/>
        <a:lstStyle/>
        <a:p>
          <a:r>
            <a:rPr lang="ru-RU" sz="2000" b="1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Учебно-познава-тельную</a:t>
          </a:r>
          <a:endParaRPr lang="ru-RU" sz="20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2C44617-CE74-492D-A552-709F8845D99C}" type="parTrans" cxnId="{D7863256-6505-40C7-8BEC-7387617B4EB3}">
      <dgm:prSet/>
      <dgm:spPr/>
      <dgm:t>
        <a:bodyPr/>
        <a:lstStyle/>
        <a:p>
          <a:endParaRPr lang="ru-RU"/>
        </a:p>
      </dgm:t>
    </dgm:pt>
    <dgm:pt modelId="{0F6E5897-A24B-4730-8091-FB7A9099B800}" type="sibTrans" cxnId="{D7863256-6505-40C7-8BEC-7387617B4EB3}">
      <dgm:prSet/>
      <dgm:spPr/>
      <dgm:t>
        <a:bodyPr/>
        <a:lstStyle/>
        <a:p>
          <a:endParaRPr lang="ru-RU"/>
        </a:p>
      </dgm:t>
    </dgm:pt>
    <dgm:pt modelId="{53130544-48C0-467F-8988-10B9B2716996}">
      <dgm:prSet phldrT="[Текст]" phldr="1"/>
      <dgm:spPr/>
      <dgm:t>
        <a:bodyPr/>
        <a:lstStyle/>
        <a:p>
          <a:endParaRPr lang="ru-RU" dirty="0"/>
        </a:p>
      </dgm:t>
    </dgm:pt>
    <dgm:pt modelId="{28E3E0AB-A6C3-457D-A77C-6E9E7A80C477}" type="parTrans" cxnId="{2A29139F-1B1F-4358-B5A5-88859FED9E62}">
      <dgm:prSet/>
      <dgm:spPr/>
      <dgm:t>
        <a:bodyPr/>
        <a:lstStyle/>
        <a:p>
          <a:endParaRPr lang="ru-RU"/>
        </a:p>
      </dgm:t>
    </dgm:pt>
    <dgm:pt modelId="{1CFB376E-57BF-4797-B209-8A50886197B5}" type="sibTrans" cxnId="{2A29139F-1B1F-4358-B5A5-88859FED9E62}">
      <dgm:prSet/>
      <dgm:spPr/>
      <dgm:t>
        <a:bodyPr/>
        <a:lstStyle/>
        <a:p>
          <a:endParaRPr lang="ru-RU"/>
        </a:p>
      </dgm:t>
    </dgm:pt>
    <dgm:pt modelId="{C61D0213-9FB0-4417-86F9-349349DB9696}">
      <dgm:prSet phldrT="[Текст]" phldr="1"/>
      <dgm:spPr/>
      <dgm:t>
        <a:bodyPr/>
        <a:lstStyle/>
        <a:p>
          <a:endParaRPr lang="ru-RU"/>
        </a:p>
      </dgm:t>
    </dgm:pt>
    <dgm:pt modelId="{AC559D29-D627-499F-8384-4C6C67A77AC0}" type="parTrans" cxnId="{F663CA18-B34A-4CC5-9464-BAF72530BCA9}">
      <dgm:prSet/>
      <dgm:spPr/>
      <dgm:t>
        <a:bodyPr/>
        <a:lstStyle/>
        <a:p>
          <a:endParaRPr lang="ru-RU"/>
        </a:p>
      </dgm:t>
    </dgm:pt>
    <dgm:pt modelId="{E2353B3F-363C-432F-9235-302BDC022B9C}" type="sibTrans" cxnId="{F663CA18-B34A-4CC5-9464-BAF72530BCA9}">
      <dgm:prSet/>
      <dgm:spPr/>
      <dgm:t>
        <a:bodyPr/>
        <a:lstStyle/>
        <a:p>
          <a:endParaRPr lang="ru-RU"/>
        </a:p>
      </dgm:t>
    </dgm:pt>
    <dgm:pt modelId="{E17800CF-1EE4-4D6F-A36E-14EDC4D2650D}">
      <dgm:prSet phldrT="[Текст]" phldr="1"/>
      <dgm:spPr/>
      <dgm:t>
        <a:bodyPr/>
        <a:lstStyle/>
        <a:p>
          <a:endParaRPr lang="ru-RU" dirty="0"/>
        </a:p>
      </dgm:t>
    </dgm:pt>
    <dgm:pt modelId="{340DC7FF-3ACB-4160-83FC-986E547933C0}" type="parTrans" cxnId="{41DCEEA9-B4D7-400E-9072-237308F73952}">
      <dgm:prSet/>
      <dgm:spPr/>
      <dgm:t>
        <a:bodyPr/>
        <a:lstStyle/>
        <a:p>
          <a:endParaRPr lang="ru-RU"/>
        </a:p>
      </dgm:t>
    </dgm:pt>
    <dgm:pt modelId="{E9D1FA18-2241-4941-9DA0-F45FE975F4CC}" type="sibTrans" cxnId="{41DCEEA9-B4D7-400E-9072-237308F73952}">
      <dgm:prSet/>
      <dgm:spPr/>
      <dgm:t>
        <a:bodyPr/>
        <a:lstStyle/>
        <a:p>
          <a:endParaRPr lang="ru-RU"/>
        </a:p>
      </dgm:t>
    </dgm:pt>
    <dgm:pt modelId="{C331F1F3-2159-45D0-904B-B002277E186E}">
      <dgm:prSet phldrT="[Текст]" phldr="1"/>
      <dgm:spPr/>
      <dgm:t>
        <a:bodyPr/>
        <a:lstStyle/>
        <a:p>
          <a:endParaRPr lang="ru-RU"/>
        </a:p>
      </dgm:t>
    </dgm:pt>
    <dgm:pt modelId="{284FB5C4-1224-422F-B51E-0788D88D8D42}" type="parTrans" cxnId="{6079CFA0-2A83-4B94-B190-39F710CA9364}">
      <dgm:prSet/>
      <dgm:spPr/>
      <dgm:t>
        <a:bodyPr/>
        <a:lstStyle/>
        <a:p>
          <a:endParaRPr lang="ru-RU"/>
        </a:p>
      </dgm:t>
    </dgm:pt>
    <dgm:pt modelId="{3AAB3016-5651-4090-8837-DA8DA0C04292}" type="sibTrans" cxnId="{6079CFA0-2A83-4B94-B190-39F710CA9364}">
      <dgm:prSet/>
      <dgm:spPr/>
      <dgm:t>
        <a:bodyPr/>
        <a:lstStyle/>
        <a:p>
          <a:endParaRPr lang="ru-RU"/>
        </a:p>
      </dgm:t>
    </dgm:pt>
    <dgm:pt modelId="{2E60B661-87BE-4E07-8C66-B417F422CD49}">
      <dgm:prSet phldrT="[Текст]" phldr="1"/>
      <dgm:spPr/>
      <dgm:t>
        <a:bodyPr/>
        <a:lstStyle/>
        <a:p>
          <a:endParaRPr lang="ru-RU"/>
        </a:p>
      </dgm:t>
    </dgm:pt>
    <dgm:pt modelId="{CDAC54A1-673F-4BF9-9190-7A5AB993182F}" type="parTrans" cxnId="{9DCF5A6A-5748-4AB9-B377-131515B82DD6}">
      <dgm:prSet/>
      <dgm:spPr/>
      <dgm:t>
        <a:bodyPr/>
        <a:lstStyle/>
        <a:p>
          <a:endParaRPr lang="ru-RU"/>
        </a:p>
      </dgm:t>
    </dgm:pt>
    <dgm:pt modelId="{90BFE3FB-DFC8-4534-95A5-D4824A787087}" type="sibTrans" cxnId="{9DCF5A6A-5748-4AB9-B377-131515B82DD6}">
      <dgm:prSet/>
      <dgm:spPr/>
      <dgm:t>
        <a:bodyPr/>
        <a:lstStyle/>
        <a:p>
          <a:endParaRPr lang="ru-RU"/>
        </a:p>
      </dgm:t>
    </dgm:pt>
    <dgm:pt modelId="{856CB481-9FA7-4385-8326-F60673D4F531}">
      <dgm:prSet phldrT="[Текст]" phldr="1"/>
      <dgm:spPr/>
      <dgm:t>
        <a:bodyPr/>
        <a:lstStyle/>
        <a:p>
          <a:endParaRPr lang="ru-RU" dirty="0"/>
        </a:p>
      </dgm:t>
    </dgm:pt>
    <dgm:pt modelId="{9A9DD20F-59E8-47EB-8808-83FED240AE35}" type="parTrans" cxnId="{7FF61C99-1C1E-476A-A232-46544210AC73}">
      <dgm:prSet/>
      <dgm:spPr/>
      <dgm:t>
        <a:bodyPr/>
        <a:lstStyle/>
        <a:p>
          <a:endParaRPr lang="ru-RU"/>
        </a:p>
      </dgm:t>
    </dgm:pt>
    <dgm:pt modelId="{661306E8-CC25-4D36-8519-1CDA57F6B5AA}" type="sibTrans" cxnId="{7FF61C99-1C1E-476A-A232-46544210AC73}">
      <dgm:prSet/>
      <dgm:spPr/>
      <dgm:t>
        <a:bodyPr/>
        <a:lstStyle/>
        <a:p>
          <a:endParaRPr lang="ru-RU"/>
        </a:p>
      </dgm:t>
    </dgm:pt>
    <dgm:pt modelId="{F497E92F-557A-4863-AAF9-D3219BAEDD5B}">
      <dgm:prSet custT="1"/>
      <dgm:spPr/>
      <dgm:t>
        <a:bodyPr/>
        <a:lstStyle/>
        <a:p>
          <a:r>
            <a:rPr lang="ru-RU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Языковую</a:t>
          </a:r>
          <a:endParaRPr lang="ru-RU" sz="20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F8EF5B0-7D2F-4D8C-8B34-C3DAA2DF6A1C}" type="parTrans" cxnId="{9CBE3DF3-2184-42B7-A934-1DD4EC50B3F7}">
      <dgm:prSet/>
      <dgm:spPr/>
      <dgm:t>
        <a:bodyPr/>
        <a:lstStyle/>
        <a:p>
          <a:endParaRPr lang="ru-RU"/>
        </a:p>
      </dgm:t>
    </dgm:pt>
    <dgm:pt modelId="{4DCAAAB5-4F4A-4DD7-AB80-58D48D41EA53}" type="sibTrans" cxnId="{9CBE3DF3-2184-42B7-A934-1DD4EC50B3F7}">
      <dgm:prSet/>
      <dgm:spPr/>
      <dgm:t>
        <a:bodyPr/>
        <a:lstStyle/>
        <a:p>
          <a:endParaRPr lang="ru-RU"/>
        </a:p>
      </dgm:t>
    </dgm:pt>
    <dgm:pt modelId="{5DCB3742-8488-4B71-B7C1-180CCFE97D6F}">
      <dgm:prSet custT="1"/>
      <dgm:spPr/>
      <dgm:t>
        <a:bodyPr/>
        <a:lstStyle/>
        <a:p>
          <a:r>
            <a:rPr lang="ru-RU" sz="2000" b="1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Социоку-льтурную</a:t>
          </a:r>
          <a:endParaRPr lang="ru-RU" sz="20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7F97A04-0707-4E32-82E9-127A33FA3698}" type="parTrans" cxnId="{919550B1-E001-40A7-8454-D1162960425A}">
      <dgm:prSet/>
      <dgm:spPr/>
      <dgm:t>
        <a:bodyPr/>
        <a:lstStyle/>
        <a:p>
          <a:endParaRPr lang="ru-RU"/>
        </a:p>
      </dgm:t>
    </dgm:pt>
    <dgm:pt modelId="{A547BDF7-9829-4826-B88E-D187E4ECF41F}" type="sibTrans" cxnId="{919550B1-E001-40A7-8454-D1162960425A}">
      <dgm:prSet/>
      <dgm:spPr/>
      <dgm:t>
        <a:bodyPr/>
        <a:lstStyle/>
        <a:p>
          <a:endParaRPr lang="ru-RU"/>
        </a:p>
      </dgm:t>
    </dgm:pt>
    <dgm:pt modelId="{883F37F9-1A6F-4B6D-908D-D7729B8AD0AD}">
      <dgm:prSet custT="1"/>
      <dgm:spPr/>
      <dgm:t>
        <a:bodyPr/>
        <a:lstStyle/>
        <a:p>
          <a:r>
            <a:rPr lang="ru-RU" sz="20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Компенса-торную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6393CE0-BF0C-40E6-99D2-C3119DF4C652}" type="parTrans" cxnId="{889A7670-D99E-44BC-B8E8-0790557228CB}">
      <dgm:prSet/>
      <dgm:spPr/>
      <dgm:t>
        <a:bodyPr/>
        <a:lstStyle/>
        <a:p>
          <a:endParaRPr lang="ru-RU"/>
        </a:p>
      </dgm:t>
    </dgm:pt>
    <dgm:pt modelId="{E9631420-A5E7-4E86-BC5B-17B2B7FD3D26}" type="sibTrans" cxnId="{889A7670-D99E-44BC-B8E8-0790557228CB}">
      <dgm:prSet/>
      <dgm:spPr/>
      <dgm:t>
        <a:bodyPr/>
        <a:lstStyle/>
        <a:p>
          <a:endParaRPr lang="ru-RU"/>
        </a:p>
      </dgm:t>
    </dgm:pt>
    <dgm:pt modelId="{2ABC40FA-E771-4623-9B6E-8038131387AA}" type="pres">
      <dgm:prSet presAssocID="{2D9FF13F-A1E6-4A35-BB5C-55C5D678C2B7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B89457A-59C8-418F-B869-9A95DC11BE51}" type="pres">
      <dgm:prSet presAssocID="{6D62A1B4-D872-4CD2-9EA1-469F1F0E79EC}" presName="centerShape" presStyleLbl="node0" presStyleIdx="0" presStyleCnt="1"/>
      <dgm:spPr/>
      <dgm:t>
        <a:bodyPr/>
        <a:lstStyle/>
        <a:p>
          <a:endParaRPr lang="ru-RU"/>
        </a:p>
      </dgm:t>
    </dgm:pt>
    <dgm:pt modelId="{8E0C8530-0E3F-4623-BC05-3CD46F4899F3}" type="pres">
      <dgm:prSet presAssocID="{EE078280-EAB6-410C-B300-BA617D62C3DE}" presName="node" presStyleLbl="node1" presStyleIdx="0" presStyleCnt="5" custRadScaleRad="98628" custRadScaleInc="-52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E29B16-B961-4BA7-ACE7-65168708FFC5}" type="pres">
      <dgm:prSet presAssocID="{EE078280-EAB6-410C-B300-BA617D62C3DE}" presName="dummy" presStyleCnt="0"/>
      <dgm:spPr/>
    </dgm:pt>
    <dgm:pt modelId="{FB2C3BAD-9063-4B62-AFC2-5DBB802F7614}" type="pres">
      <dgm:prSet presAssocID="{22BDA5A4-43C7-4603-A8C9-6901A4A31E14}" presName="sibTrans" presStyleLbl="sibTrans2D1" presStyleIdx="0" presStyleCnt="5"/>
      <dgm:spPr/>
      <dgm:t>
        <a:bodyPr/>
        <a:lstStyle/>
        <a:p>
          <a:endParaRPr lang="ru-RU"/>
        </a:p>
      </dgm:t>
    </dgm:pt>
    <dgm:pt modelId="{B104D2BA-F84C-47B4-855E-7957080CF8F8}" type="pres">
      <dgm:prSet presAssocID="{F497E92F-557A-4863-AAF9-D3219BAEDD5B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273827-0B9C-4E75-A6E4-C09EB9756D88}" type="pres">
      <dgm:prSet presAssocID="{F497E92F-557A-4863-AAF9-D3219BAEDD5B}" presName="dummy" presStyleCnt="0"/>
      <dgm:spPr/>
    </dgm:pt>
    <dgm:pt modelId="{42CB30D1-EDBD-439D-B981-BFA571BB2E7C}" type="pres">
      <dgm:prSet presAssocID="{4DCAAAB5-4F4A-4DD7-AB80-58D48D41EA53}" presName="sibTrans" presStyleLbl="sibTrans2D1" presStyleIdx="1" presStyleCnt="5"/>
      <dgm:spPr/>
      <dgm:t>
        <a:bodyPr/>
        <a:lstStyle/>
        <a:p>
          <a:endParaRPr lang="ru-RU"/>
        </a:p>
      </dgm:t>
    </dgm:pt>
    <dgm:pt modelId="{2DEA02BE-13F4-4C79-A5C2-818ED4542B01}" type="pres">
      <dgm:prSet presAssocID="{5DCB3742-8488-4B71-B7C1-180CCFE97D6F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254E5D-62AA-420B-B46C-99B4ACDEF6C7}" type="pres">
      <dgm:prSet presAssocID="{5DCB3742-8488-4B71-B7C1-180CCFE97D6F}" presName="dummy" presStyleCnt="0"/>
      <dgm:spPr/>
    </dgm:pt>
    <dgm:pt modelId="{D589749E-5F82-48CA-96C0-C046DEB4928D}" type="pres">
      <dgm:prSet presAssocID="{A547BDF7-9829-4826-B88E-D187E4ECF41F}" presName="sibTrans" presStyleLbl="sibTrans2D1" presStyleIdx="2" presStyleCnt="5"/>
      <dgm:spPr/>
      <dgm:t>
        <a:bodyPr/>
        <a:lstStyle/>
        <a:p>
          <a:endParaRPr lang="ru-RU"/>
        </a:p>
      </dgm:t>
    </dgm:pt>
    <dgm:pt modelId="{78673217-0214-4078-9102-6E5AE7D35640}" type="pres">
      <dgm:prSet presAssocID="{883F37F9-1A6F-4B6D-908D-D7729B8AD0AD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262D2D-9E34-440C-A54C-E06CA6FDF91C}" type="pres">
      <dgm:prSet presAssocID="{883F37F9-1A6F-4B6D-908D-D7729B8AD0AD}" presName="dummy" presStyleCnt="0"/>
      <dgm:spPr/>
    </dgm:pt>
    <dgm:pt modelId="{46AAB1F5-416F-456E-88A4-7020F729133A}" type="pres">
      <dgm:prSet presAssocID="{E9631420-A5E7-4E86-BC5B-17B2B7FD3D26}" presName="sibTrans" presStyleLbl="sibTrans2D1" presStyleIdx="3" presStyleCnt="5"/>
      <dgm:spPr/>
      <dgm:t>
        <a:bodyPr/>
        <a:lstStyle/>
        <a:p>
          <a:endParaRPr lang="ru-RU"/>
        </a:p>
      </dgm:t>
    </dgm:pt>
    <dgm:pt modelId="{937FA7B8-1F52-4D6C-9A74-C448A7CB5FE3}" type="pres">
      <dgm:prSet presAssocID="{097DA949-3CE1-45B7-90A8-815F41266EA2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9031AB-EB82-46DA-97E9-53FEFD47B278}" type="pres">
      <dgm:prSet presAssocID="{097DA949-3CE1-45B7-90A8-815F41266EA2}" presName="dummy" presStyleCnt="0"/>
      <dgm:spPr/>
    </dgm:pt>
    <dgm:pt modelId="{41073B88-069C-4410-8FF2-5A0160E92A87}" type="pres">
      <dgm:prSet presAssocID="{0F6E5897-A24B-4730-8091-FB7A9099B800}" presName="sibTrans" presStyleLbl="sibTrans2D1" presStyleIdx="4" presStyleCnt="5"/>
      <dgm:spPr/>
      <dgm:t>
        <a:bodyPr/>
        <a:lstStyle/>
        <a:p>
          <a:endParaRPr lang="ru-RU"/>
        </a:p>
      </dgm:t>
    </dgm:pt>
  </dgm:ptLst>
  <dgm:cxnLst>
    <dgm:cxn modelId="{99DD0C96-5333-45E1-B301-2EC6633386B5}" type="presOf" srcId="{4DCAAAB5-4F4A-4DD7-AB80-58D48D41EA53}" destId="{42CB30D1-EDBD-439D-B981-BFA571BB2E7C}" srcOrd="0" destOrd="0" presId="urn:microsoft.com/office/officeart/2005/8/layout/radial6"/>
    <dgm:cxn modelId="{8AFD36CB-B19F-4C4D-A478-E966ABF5D5CC}" type="presOf" srcId="{2D9FF13F-A1E6-4A35-BB5C-55C5D678C2B7}" destId="{2ABC40FA-E771-4623-9B6E-8038131387AA}" srcOrd="0" destOrd="0" presId="urn:microsoft.com/office/officeart/2005/8/layout/radial6"/>
    <dgm:cxn modelId="{6E219C77-7CAE-4A9B-A07C-6E31905F9B97}" srcId="{6D62A1B4-D872-4CD2-9EA1-469F1F0E79EC}" destId="{EE078280-EAB6-410C-B300-BA617D62C3DE}" srcOrd="0" destOrd="0" parTransId="{5C183BA1-980B-4167-8060-C96851716680}" sibTransId="{22BDA5A4-43C7-4603-A8C9-6901A4A31E14}"/>
    <dgm:cxn modelId="{FC47AA8E-0904-47B0-8C8C-66C9AC27A688}" type="presOf" srcId="{097DA949-3CE1-45B7-90A8-815F41266EA2}" destId="{937FA7B8-1F52-4D6C-9A74-C448A7CB5FE3}" srcOrd="0" destOrd="0" presId="urn:microsoft.com/office/officeart/2005/8/layout/radial6"/>
    <dgm:cxn modelId="{889A7670-D99E-44BC-B8E8-0790557228CB}" srcId="{6D62A1B4-D872-4CD2-9EA1-469F1F0E79EC}" destId="{883F37F9-1A6F-4B6D-908D-D7729B8AD0AD}" srcOrd="3" destOrd="0" parTransId="{76393CE0-BF0C-40E6-99D2-C3119DF4C652}" sibTransId="{E9631420-A5E7-4E86-BC5B-17B2B7FD3D26}"/>
    <dgm:cxn modelId="{D7863256-6505-40C7-8BEC-7387617B4EB3}" srcId="{6D62A1B4-D872-4CD2-9EA1-469F1F0E79EC}" destId="{097DA949-3CE1-45B7-90A8-815F41266EA2}" srcOrd="4" destOrd="0" parTransId="{32C44617-CE74-492D-A552-709F8845D99C}" sibTransId="{0F6E5897-A24B-4730-8091-FB7A9099B800}"/>
    <dgm:cxn modelId="{E129400A-0E0B-4CDE-AC60-499701947DF1}" type="presOf" srcId="{0F6E5897-A24B-4730-8091-FB7A9099B800}" destId="{41073B88-069C-4410-8FF2-5A0160E92A87}" srcOrd="0" destOrd="0" presId="urn:microsoft.com/office/officeart/2005/8/layout/radial6"/>
    <dgm:cxn modelId="{41DCEEA9-B4D7-400E-9072-237308F73952}" srcId="{53130544-48C0-467F-8988-10B9B2716996}" destId="{E17800CF-1EE4-4D6F-A36E-14EDC4D2650D}" srcOrd="1" destOrd="0" parTransId="{340DC7FF-3ACB-4160-83FC-986E547933C0}" sibTransId="{E9D1FA18-2241-4941-9DA0-F45FE975F4CC}"/>
    <dgm:cxn modelId="{919550B1-E001-40A7-8454-D1162960425A}" srcId="{6D62A1B4-D872-4CD2-9EA1-469F1F0E79EC}" destId="{5DCB3742-8488-4B71-B7C1-180CCFE97D6F}" srcOrd="2" destOrd="0" parTransId="{57F97A04-0707-4E32-82E9-127A33FA3698}" sibTransId="{A547BDF7-9829-4826-B88E-D187E4ECF41F}"/>
    <dgm:cxn modelId="{9DCF5A6A-5748-4AB9-B377-131515B82DD6}" srcId="{C331F1F3-2159-45D0-904B-B002277E186E}" destId="{2E60B661-87BE-4E07-8C66-B417F422CD49}" srcOrd="0" destOrd="0" parTransId="{CDAC54A1-673F-4BF9-9190-7A5AB993182F}" sibTransId="{90BFE3FB-DFC8-4534-95A5-D4824A787087}"/>
    <dgm:cxn modelId="{ACE17176-23D1-49D1-8C1B-EEA6498980EC}" type="presOf" srcId="{22BDA5A4-43C7-4603-A8C9-6901A4A31E14}" destId="{FB2C3BAD-9063-4B62-AFC2-5DBB802F7614}" srcOrd="0" destOrd="0" presId="urn:microsoft.com/office/officeart/2005/8/layout/radial6"/>
    <dgm:cxn modelId="{198551C0-059C-437C-8521-7FE003A9244E}" type="presOf" srcId="{A547BDF7-9829-4826-B88E-D187E4ECF41F}" destId="{D589749E-5F82-48CA-96C0-C046DEB4928D}" srcOrd="0" destOrd="0" presId="urn:microsoft.com/office/officeart/2005/8/layout/radial6"/>
    <dgm:cxn modelId="{9CBE3DF3-2184-42B7-A934-1DD4EC50B3F7}" srcId="{6D62A1B4-D872-4CD2-9EA1-469F1F0E79EC}" destId="{F497E92F-557A-4863-AAF9-D3219BAEDD5B}" srcOrd="1" destOrd="0" parTransId="{AF8EF5B0-7D2F-4D8C-8B34-C3DAA2DF6A1C}" sibTransId="{4DCAAAB5-4F4A-4DD7-AB80-58D48D41EA53}"/>
    <dgm:cxn modelId="{6079CFA0-2A83-4B94-B190-39F710CA9364}" srcId="{2D9FF13F-A1E6-4A35-BB5C-55C5D678C2B7}" destId="{C331F1F3-2159-45D0-904B-B002277E186E}" srcOrd="2" destOrd="0" parTransId="{284FB5C4-1224-422F-B51E-0788D88D8D42}" sibTransId="{3AAB3016-5651-4090-8837-DA8DA0C04292}"/>
    <dgm:cxn modelId="{7FF61C99-1C1E-476A-A232-46544210AC73}" srcId="{C331F1F3-2159-45D0-904B-B002277E186E}" destId="{856CB481-9FA7-4385-8326-F60673D4F531}" srcOrd="1" destOrd="0" parTransId="{9A9DD20F-59E8-47EB-8808-83FED240AE35}" sibTransId="{661306E8-CC25-4D36-8519-1CDA57F6B5AA}"/>
    <dgm:cxn modelId="{C8B59320-43D8-4C63-828E-5C5A6B1025CD}" type="presOf" srcId="{EE078280-EAB6-410C-B300-BA617D62C3DE}" destId="{8E0C8530-0E3F-4623-BC05-3CD46F4899F3}" srcOrd="0" destOrd="0" presId="urn:microsoft.com/office/officeart/2005/8/layout/radial6"/>
    <dgm:cxn modelId="{2CDD5BE9-2095-4660-A26D-2B7DB1F1DE70}" type="presOf" srcId="{F497E92F-557A-4863-AAF9-D3219BAEDD5B}" destId="{B104D2BA-F84C-47B4-855E-7957080CF8F8}" srcOrd="0" destOrd="0" presId="urn:microsoft.com/office/officeart/2005/8/layout/radial6"/>
    <dgm:cxn modelId="{F663CA18-B34A-4CC5-9464-BAF72530BCA9}" srcId="{53130544-48C0-467F-8988-10B9B2716996}" destId="{C61D0213-9FB0-4417-86F9-349349DB9696}" srcOrd="0" destOrd="0" parTransId="{AC559D29-D627-499F-8384-4C6C67A77AC0}" sibTransId="{E2353B3F-363C-432F-9235-302BDC022B9C}"/>
    <dgm:cxn modelId="{836301A4-AE9C-41CC-9760-9B0B7D9BAEEE}" type="presOf" srcId="{883F37F9-1A6F-4B6D-908D-D7729B8AD0AD}" destId="{78673217-0214-4078-9102-6E5AE7D35640}" srcOrd="0" destOrd="0" presId="urn:microsoft.com/office/officeart/2005/8/layout/radial6"/>
    <dgm:cxn modelId="{98BE729F-30EC-49E1-9672-4BE278B94B63}" type="presOf" srcId="{E9631420-A5E7-4E86-BC5B-17B2B7FD3D26}" destId="{46AAB1F5-416F-456E-88A4-7020F729133A}" srcOrd="0" destOrd="0" presId="urn:microsoft.com/office/officeart/2005/8/layout/radial6"/>
    <dgm:cxn modelId="{FF9A66C8-F063-48BD-A479-F5FFB01E9A78}" type="presOf" srcId="{5DCB3742-8488-4B71-B7C1-180CCFE97D6F}" destId="{2DEA02BE-13F4-4C79-A5C2-818ED4542B01}" srcOrd="0" destOrd="0" presId="urn:microsoft.com/office/officeart/2005/8/layout/radial6"/>
    <dgm:cxn modelId="{2A29139F-1B1F-4358-B5A5-88859FED9E62}" srcId="{2D9FF13F-A1E6-4A35-BB5C-55C5D678C2B7}" destId="{53130544-48C0-467F-8988-10B9B2716996}" srcOrd="1" destOrd="0" parTransId="{28E3E0AB-A6C3-457D-A77C-6E9E7A80C477}" sibTransId="{1CFB376E-57BF-4797-B209-8A50886197B5}"/>
    <dgm:cxn modelId="{48FECEB7-2C6E-4F55-A28D-0C9D603D1ACD}" srcId="{2D9FF13F-A1E6-4A35-BB5C-55C5D678C2B7}" destId="{6D62A1B4-D872-4CD2-9EA1-469F1F0E79EC}" srcOrd="0" destOrd="0" parTransId="{3F84D622-956A-40E3-BB28-AB17DA9E697C}" sibTransId="{F254FB1B-D5B5-48EA-BA88-0F8FB0110BC0}"/>
    <dgm:cxn modelId="{3A29A6C9-02AF-4BB7-A353-2B4E1234CB23}" type="presOf" srcId="{6D62A1B4-D872-4CD2-9EA1-469F1F0E79EC}" destId="{AB89457A-59C8-418F-B869-9A95DC11BE51}" srcOrd="0" destOrd="0" presId="urn:microsoft.com/office/officeart/2005/8/layout/radial6"/>
    <dgm:cxn modelId="{AF41F4BE-941B-4C0D-BC2B-0C88D5F7DACE}" type="presParOf" srcId="{2ABC40FA-E771-4623-9B6E-8038131387AA}" destId="{AB89457A-59C8-418F-B869-9A95DC11BE51}" srcOrd="0" destOrd="0" presId="urn:microsoft.com/office/officeart/2005/8/layout/radial6"/>
    <dgm:cxn modelId="{A09F9FE9-2276-458E-B491-052F9B273217}" type="presParOf" srcId="{2ABC40FA-E771-4623-9B6E-8038131387AA}" destId="{8E0C8530-0E3F-4623-BC05-3CD46F4899F3}" srcOrd="1" destOrd="0" presId="urn:microsoft.com/office/officeart/2005/8/layout/radial6"/>
    <dgm:cxn modelId="{C9B13115-DF35-41F5-AB7C-F76C19FE5FC9}" type="presParOf" srcId="{2ABC40FA-E771-4623-9B6E-8038131387AA}" destId="{47E29B16-B961-4BA7-ACE7-65168708FFC5}" srcOrd="2" destOrd="0" presId="urn:microsoft.com/office/officeart/2005/8/layout/radial6"/>
    <dgm:cxn modelId="{B34FDA3B-624E-453A-9F42-80A9E300FF2C}" type="presParOf" srcId="{2ABC40FA-E771-4623-9B6E-8038131387AA}" destId="{FB2C3BAD-9063-4B62-AFC2-5DBB802F7614}" srcOrd="3" destOrd="0" presId="urn:microsoft.com/office/officeart/2005/8/layout/radial6"/>
    <dgm:cxn modelId="{846A193E-17AF-4C2A-8210-2928F2E8E5D8}" type="presParOf" srcId="{2ABC40FA-E771-4623-9B6E-8038131387AA}" destId="{B104D2BA-F84C-47B4-855E-7957080CF8F8}" srcOrd="4" destOrd="0" presId="urn:microsoft.com/office/officeart/2005/8/layout/radial6"/>
    <dgm:cxn modelId="{8FD622AE-883B-4705-95DA-FC03398C2F3D}" type="presParOf" srcId="{2ABC40FA-E771-4623-9B6E-8038131387AA}" destId="{7E273827-0B9C-4E75-A6E4-C09EB9756D88}" srcOrd="5" destOrd="0" presId="urn:microsoft.com/office/officeart/2005/8/layout/radial6"/>
    <dgm:cxn modelId="{20F8AFC0-BE61-4CBA-9077-04370B14FEDB}" type="presParOf" srcId="{2ABC40FA-E771-4623-9B6E-8038131387AA}" destId="{42CB30D1-EDBD-439D-B981-BFA571BB2E7C}" srcOrd="6" destOrd="0" presId="urn:microsoft.com/office/officeart/2005/8/layout/radial6"/>
    <dgm:cxn modelId="{B5AAA679-2914-4ECB-8078-555732080068}" type="presParOf" srcId="{2ABC40FA-E771-4623-9B6E-8038131387AA}" destId="{2DEA02BE-13F4-4C79-A5C2-818ED4542B01}" srcOrd="7" destOrd="0" presId="urn:microsoft.com/office/officeart/2005/8/layout/radial6"/>
    <dgm:cxn modelId="{442C2C79-060F-4658-8427-CAFED869E78A}" type="presParOf" srcId="{2ABC40FA-E771-4623-9B6E-8038131387AA}" destId="{98254E5D-62AA-420B-B46C-99B4ACDEF6C7}" srcOrd="8" destOrd="0" presId="urn:microsoft.com/office/officeart/2005/8/layout/radial6"/>
    <dgm:cxn modelId="{8393DD89-A73A-4EC4-B2A1-5B95A5A46BB2}" type="presParOf" srcId="{2ABC40FA-E771-4623-9B6E-8038131387AA}" destId="{D589749E-5F82-48CA-96C0-C046DEB4928D}" srcOrd="9" destOrd="0" presId="urn:microsoft.com/office/officeart/2005/8/layout/radial6"/>
    <dgm:cxn modelId="{B1BC6B58-7F72-4AE2-9D94-1A5DEC381F6B}" type="presParOf" srcId="{2ABC40FA-E771-4623-9B6E-8038131387AA}" destId="{78673217-0214-4078-9102-6E5AE7D35640}" srcOrd="10" destOrd="0" presId="urn:microsoft.com/office/officeart/2005/8/layout/radial6"/>
    <dgm:cxn modelId="{54F6212B-547A-46B0-94A8-A415F7877899}" type="presParOf" srcId="{2ABC40FA-E771-4623-9B6E-8038131387AA}" destId="{AA262D2D-9E34-440C-A54C-E06CA6FDF91C}" srcOrd="11" destOrd="0" presId="urn:microsoft.com/office/officeart/2005/8/layout/radial6"/>
    <dgm:cxn modelId="{847D8E46-083B-4BD9-8137-EAC0C5D97884}" type="presParOf" srcId="{2ABC40FA-E771-4623-9B6E-8038131387AA}" destId="{46AAB1F5-416F-456E-88A4-7020F729133A}" srcOrd="12" destOrd="0" presId="urn:microsoft.com/office/officeart/2005/8/layout/radial6"/>
    <dgm:cxn modelId="{E8BE65C3-48A1-4A1B-AC1F-D30D408BE1DE}" type="presParOf" srcId="{2ABC40FA-E771-4623-9B6E-8038131387AA}" destId="{937FA7B8-1F52-4D6C-9A74-C448A7CB5FE3}" srcOrd="13" destOrd="0" presId="urn:microsoft.com/office/officeart/2005/8/layout/radial6"/>
    <dgm:cxn modelId="{1D0FE7E1-AF42-4F26-A629-57B60DF7076A}" type="presParOf" srcId="{2ABC40FA-E771-4623-9B6E-8038131387AA}" destId="{C49031AB-EB82-46DA-97E9-53FEFD47B278}" srcOrd="14" destOrd="0" presId="urn:microsoft.com/office/officeart/2005/8/layout/radial6"/>
    <dgm:cxn modelId="{DF04B5A3-DEF2-46F5-9F37-F6E7B0FFB3E8}" type="presParOf" srcId="{2ABC40FA-E771-4623-9B6E-8038131387AA}" destId="{41073B88-069C-4410-8FF2-5A0160E92A87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073B88-069C-4410-8FF2-5A0160E92A87}">
      <dsp:nvSpPr>
        <dsp:cNvPr id="0" name=""/>
        <dsp:cNvSpPr/>
      </dsp:nvSpPr>
      <dsp:spPr>
        <a:xfrm>
          <a:off x="1570505" y="848250"/>
          <a:ext cx="5407257" cy="5407257"/>
        </a:xfrm>
        <a:prstGeom prst="blockArc">
          <a:avLst>
            <a:gd name="adj1" fmla="val 11930046"/>
            <a:gd name="adj2" fmla="val 16141620"/>
            <a:gd name="adj3" fmla="val 4643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AAB1F5-416F-456E-88A4-7020F729133A}">
      <dsp:nvSpPr>
        <dsp:cNvPr id="0" name=""/>
        <dsp:cNvSpPr/>
      </dsp:nvSpPr>
      <dsp:spPr>
        <a:xfrm>
          <a:off x="1582651" y="811775"/>
          <a:ext cx="5407257" cy="5407257"/>
        </a:xfrm>
        <a:prstGeom prst="blockArc">
          <a:avLst>
            <a:gd name="adj1" fmla="val 7560000"/>
            <a:gd name="adj2" fmla="val 11880000"/>
            <a:gd name="adj3" fmla="val 4643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89749E-5F82-48CA-96C0-C046DEB4928D}">
      <dsp:nvSpPr>
        <dsp:cNvPr id="0" name=""/>
        <dsp:cNvSpPr/>
      </dsp:nvSpPr>
      <dsp:spPr>
        <a:xfrm>
          <a:off x="1582651" y="811775"/>
          <a:ext cx="5407257" cy="5407257"/>
        </a:xfrm>
        <a:prstGeom prst="blockArc">
          <a:avLst>
            <a:gd name="adj1" fmla="val 3240000"/>
            <a:gd name="adj2" fmla="val 7560000"/>
            <a:gd name="adj3" fmla="val 4643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CB30D1-EDBD-439D-B981-BFA571BB2E7C}">
      <dsp:nvSpPr>
        <dsp:cNvPr id="0" name=""/>
        <dsp:cNvSpPr/>
      </dsp:nvSpPr>
      <dsp:spPr>
        <a:xfrm>
          <a:off x="1582651" y="811775"/>
          <a:ext cx="5407257" cy="5407257"/>
        </a:xfrm>
        <a:prstGeom prst="blockArc">
          <a:avLst>
            <a:gd name="adj1" fmla="val 20520000"/>
            <a:gd name="adj2" fmla="val 3240000"/>
            <a:gd name="adj3" fmla="val 4643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2C3BAD-9063-4B62-AFC2-5DBB802F7614}">
      <dsp:nvSpPr>
        <dsp:cNvPr id="0" name=""/>
        <dsp:cNvSpPr/>
      </dsp:nvSpPr>
      <dsp:spPr>
        <a:xfrm>
          <a:off x="1594619" y="847730"/>
          <a:ext cx="5407257" cy="5407257"/>
        </a:xfrm>
        <a:prstGeom prst="blockArc">
          <a:avLst>
            <a:gd name="adj1" fmla="val 16110222"/>
            <a:gd name="adj2" fmla="val 20470669"/>
            <a:gd name="adj3" fmla="val 4643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89457A-59C8-418F-B869-9A95DC11BE51}">
      <dsp:nvSpPr>
        <dsp:cNvPr id="0" name=""/>
        <dsp:cNvSpPr/>
      </dsp:nvSpPr>
      <dsp:spPr>
        <a:xfrm>
          <a:off x="3040998" y="2270122"/>
          <a:ext cx="2490563" cy="249056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Коммуни-кативная</a:t>
          </a:r>
          <a:r>
            <a:rPr lang="ru-RU" sz="2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ru-RU" sz="28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компетен-тность</a:t>
          </a:r>
          <a:endParaRPr lang="ru-RU" sz="2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405733" y="2634857"/>
        <a:ext cx="1761093" cy="1761093"/>
      </dsp:txXfrm>
    </dsp:sp>
    <dsp:sp modelId="{8E0C8530-0E3F-4623-BC05-3CD46F4899F3}">
      <dsp:nvSpPr>
        <dsp:cNvPr id="0" name=""/>
        <dsp:cNvSpPr/>
      </dsp:nvSpPr>
      <dsp:spPr>
        <a:xfrm>
          <a:off x="3357592" y="39696"/>
          <a:ext cx="1743394" cy="174339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Речевую</a:t>
          </a:r>
          <a:endParaRPr lang="ru-RU" sz="20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612906" y="295010"/>
        <a:ext cx="1232766" cy="1232766"/>
      </dsp:txXfrm>
    </dsp:sp>
    <dsp:sp modelId="{B104D2BA-F84C-47B4-855E-7957080CF8F8}">
      <dsp:nvSpPr>
        <dsp:cNvPr id="0" name=""/>
        <dsp:cNvSpPr/>
      </dsp:nvSpPr>
      <dsp:spPr>
        <a:xfrm>
          <a:off x="5926196" y="1827634"/>
          <a:ext cx="1743394" cy="1743394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Языковую</a:t>
          </a:r>
          <a:endParaRPr lang="ru-RU" sz="20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181510" y="2082948"/>
        <a:ext cx="1232766" cy="1232766"/>
      </dsp:txXfrm>
    </dsp:sp>
    <dsp:sp modelId="{2DEA02BE-13F4-4C79-A5C2-818ED4542B01}">
      <dsp:nvSpPr>
        <dsp:cNvPr id="0" name=""/>
        <dsp:cNvSpPr/>
      </dsp:nvSpPr>
      <dsp:spPr>
        <a:xfrm>
          <a:off x="4966845" y="4780212"/>
          <a:ext cx="1743394" cy="1743394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Социоку-льтурную</a:t>
          </a:r>
          <a:endParaRPr lang="ru-RU" sz="20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222159" y="5035526"/>
        <a:ext cx="1232766" cy="1232766"/>
      </dsp:txXfrm>
    </dsp:sp>
    <dsp:sp modelId="{78673217-0214-4078-9102-6E5AE7D35640}">
      <dsp:nvSpPr>
        <dsp:cNvPr id="0" name=""/>
        <dsp:cNvSpPr/>
      </dsp:nvSpPr>
      <dsp:spPr>
        <a:xfrm>
          <a:off x="1862320" y="4780212"/>
          <a:ext cx="1743394" cy="1743394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Компенса-торную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117634" y="5035526"/>
        <a:ext cx="1232766" cy="1232766"/>
      </dsp:txXfrm>
    </dsp:sp>
    <dsp:sp modelId="{937FA7B8-1F52-4D6C-9A74-C448A7CB5FE3}">
      <dsp:nvSpPr>
        <dsp:cNvPr id="0" name=""/>
        <dsp:cNvSpPr/>
      </dsp:nvSpPr>
      <dsp:spPr>
        <a:xfrm>
          <a:off x="902969" y="1827634"/>
          <a:ext cx="1743394" cy="1743394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Учебно-познава-тельную</a:t>
          </a:r>
          <a:endParaRPr lang="ru-RU" sz="20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158283" y="2082948"/>
        <a:ext cx="1232766" cy="12327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357430"/>
            <a:ext cx="9144000" cy="785817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КОМПЕТЕНТНОСТЬ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643050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КОММУНИКАТИВНАЯ</a:t>
            </a:r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3071810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НА УРОКАХ 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3786190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tx2"/>
                </a:solidFill>
              </a:rPr>
              <a:t>АНГЛИЙСКОГО </a:t>
            </a:r>
            <a:r>
              <a:rPr lang="ru-RU" sz="4400" b="1" dirty="0" smtClean="0">
                <a:solidFill>
                  <a:schemeClr val="tx2"/>
                </a:solidFill>
              </a:rPr>
              <a:t>ЯЗЫКА</a:t>
            </a:r>
          </a:p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Выполнила учитель английского языка, МБОУ СОШ№69 Коршунова М.Л.</a:t>
            </a:r>
            <a:endParaRPr lang="ru-RU" sz="2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allAtOnce"/>
      <p:bldP spid="5" grpId="0" build="allAtOnce"/>
      <p:bldP spid="6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8" name="Схема 7"/>
          <p:cNvGraphicFramePr/>
          <p:nvPr/>
        </p:nvGraphicFramePr>
        <p:xfrm>
          <a:off x="214282" y="142852"/>
          <a:ext cx="8572560" cy="6572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0" y="142852"/>
            <a:ext cx="9144000" cy="1071570"/>
          </a:xfrm>
        </p:spPr>
        <p:txBody>
          <a:bodyPr>
            <a:noAutofit/>
          </a:bodyPr>
          <a:lstStyle/>
          <a:p>
            <a:r>
              <a:rPr lang="ru-RU" sz="3400" b="1" dirty="0" smtClean="0">
                <a:solidFill>
                  <a:srgbClr val="C00000"/>
                </a:solidFill>
              </a:rPr>
              <a:t>ТРЕБОВАНИЯ К ФОРМИРОВАНИЮ</a:t>
            </a:r>
            <a:br>
              <a:rPr lang="ru-RU" sz="3400" b="1" dirty="0" smtClean="0">
                <a:solidFill>
                  <a:srgbClr val="C00000"/>
                </a:solidFill>
              </a:rPr>
            </a:br>
            <a:r>
              <a:rPr lang="ru-RU" sz="3400" b="1" dirty="0" smtClean="0">
                <a:solidFill>
                  <a:srgbClr val="C00000"/>
                </a:solidFill>
              </a:rPr>
              <a:t>КОММУНИКАТИВНОЙ КОМПЕТЕНЦИИ</a:t>
            </a:r>
            <a:endParaRPr lang="ru-RU" sz="34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596" y="1104343"/>
            <a:ext cx="8715404" cy="63966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 smtClean="0"/>
              <a:t> </a:t>
            </a:r>
            <a:r>
              <a:rPr lang="ru-RU" sz="2400" dirty="0" smtClean="0"/>
              <a:t>Адекватно воспринимать устную речь и быть способным передавать содержание прослушанного текста в сжатом или развёрнутом виде в соответствии с ситуацией общения </a:t>
            </a:r>
          </a:p>
          <a:p>
            <a:r>
              <a:rPr lang="ru-RU" sz="2400" dirty="0" smtClean="0"/>
              <a:t>• Выбирать и использовать средства языка в соответствии с коммуникативной задачей и ситуацией общения </a:t>
            </a:r>
          </a:p>
          <a:p>
            <a:r>
              <a:rPr lang="ru-RU" sz="2400" dirty="0" smtClean="0"/>
              <a:t>• Владеть монологической и диалогической речью, соблюдая этические нормы общения </a:t>
            </a:r>
          </a:p>
          <a:p>
            <a:r>
              <a:rPr lang="ru-RU" sz="2400" dirty="0" smtClean="0"/>
              <a:t>• Владеть навыками осознанного беглого чтения текстов различных стилей и жанров, проводить их информационно-смысловой анализ </a:t>
            </a:r>
          </a:p>
          <a:p>
            <a:r>
              <a:rPr lang="ru-RU" sz="2400" dirty="0" smtClean="0"/>
              <a:t>• Создавать письменные высказывания, адекватно передавая содержание прослушанного или прочитанного текста с заданной степенью конкретизации </a:t>
            </a:r>
          </a:p>
          <a:p>
            <a:r>
              <a:rPr lang="ru-RU" sz="2400" dirty="0" smtClean="0"/>
              <a:t>• Составлять план, тезисы, конспект </a:t>
            </a:r>
          </a:p>
          <a:p>
            <a:r>
              <a:rPr lang="ru-RU" sz="2400" dirty="0" smtClean="0"/>
              <a:t>• Владеть </a:t>
            </a:r>
            <a:r>
              <a:rPr lang="ru-RU" sz="2400" dirty="0" err="1" smtClean="0"/>
              <a:t>ин.языком</a:t>
            </a:r>
            <a:r>
              <a:rPr lang="ru-RU" sz="2400" dirty="0" smtClean="0"/>
              <a:t> на уровне функциональной грамотности </a:t>
            </a:r>
          </a:p>
          <a:p>
            <a:pPr marL="514350" indent="-514350">
              <a:lnSpc>
                <a:spcPts val="5000"/>
              </a:lnSpc>
              <a:buAutoNum type="arabicPeriod"/>
            </a:pPr>
            <a:endParaRPr lang="ru-RU" sz="3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428596" y="357166"/>
            <a:ext cx="8715404" cy="3000396"/>
          </a:xfrm>
        </p:spPr>
        <p:txBody>
          <a:bodyPr>
            <a:normAutofit/>
          </a:bodyPr>
          <a:lstStyle/>
          <a:p>
            <a:pPr algn="l">
              <a:lnSpc>
                <a:spcPts val="4000"/>
              </a:lnSpc>
              <a:spcBef>
                <a:spcPts val="0"/>
              </a:spcBef>
            </a:pPr>
            <a:r>
              <a:rPr lang="ru-RU" sz="49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коммуникативная компетенция</a:t>
            </a:r>
            <a:r>
              <a:rPr lang="ru-RU" sz="3600" dirty="0" smtClean="0"/>
              <a:t> - это </a:t>
            </a:r>
            <a:r>
              <a:rPr lang="ru-RU" sz="3600" b="1" dirty="0" smtClean="0">
                <a:solidFill>
                  <a:srgbClr val="0070C0"/>
                </a:solidFill>
              </a:rPr>
              <a:t>усвоение</a:t>
            </a:r>
            <a:r>
              <a:rPr lang="ru-RU" sz="3600" dirty="0" smtClean="0"/>
              <a:t> </a:t>
            </a:r>
            <a:r>
              <a:rPr lang="ru-RU" sz="3600" dirty="0" err="1" smtClean="0"/>
              <a:t>этно</a:t>
            </a:r>
            <a:r>
              <a:rPr lang="ru-RU" sz="3600" dirty="0" smtClean="0"/>
              <a:t> - и социально-психологических эталонов, стандартов, стереотипов поведения, овладение "техникой" общения</a:t>
            </a:r>
            <a:endParaRPr lang="ru-RU" cap="all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091498" y="3214686"/>
            <a:ext cx="30525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err="1" smtClean="0"/>
              <a:t>Кабардов</a:t>
            </a:r>
            <a:r>
              <a:rPr lang="ru-RU" sz="3600" dirty="0" smtClean="0"/>
              <a:t> М.К.</a:t>
            </a:r>
            <a:endParaRPr lang="ru-RU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357158" y="285728"/>
            <a:ext cx="8786842" cy="6572272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rgbClr val="C00000"/>
                </a:solidFill>
              </a:rPr>
              <a:t>В урочной деятельности</a:t>
            </a:r>
            <a:r>
              <a:rPr lang="ru-RU" sz="2800" dirty="0" smtClean="0"/>
              <a:t> 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используются</a:t>
            </a:r>
            <a:r>
              <a:rPr lang="ru-RU" sz="2800" dirty="0" smtClean="0"/>
              <a:t> такие 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технологии</a:t>
            </a:r>
            <a:r>
              <a:rPr lang="ru-RU" sz="2800" dirty="0" smtClean="0"/>
              <a:t> как, </a:t>
            </a:r>
            <a:r>
              <a:rPr lang="ru-RU" sz="2800" i="1" dirty="0" smtClean="0">
                <a:solidFill>
                  <a:srgbClr val="C00000"/>
                </a:solidFill>
              </a:rPr>
              <a:t>метод проектов, технология критического мышления, проблемное обучение</a:t>
            </a:r>
            <a:r>
              <a:rPr lang="ru-RU" sz="2800" dirty="0" smtClean="0"/>
              <a:t> </a:t>
            </a:r>
            <a:r>
              <a:rPr lang="ru-RU" sz="2800" i="1" dirty="0" smtClean="0">
                <a:solidFill>
                  <a:srgbClr val="C00000"/>
                </a:solidFill>
              </a:rPr>
              <a:t>как способ развития коммуникативной компетентности, дифференцированное обучение и др</a:t>
            </a:r>
            <a:r>
              <a:rPr lang="ru-RU" sz="2600" i="1" dirty="0" smtClean="0">
                <a:solidFill>
                  <a:srgbClr val="C00000"/>
                </a:solidFill>
              </a:rPr>
              <a:t>.</a:t>
            </a:r>
            <a:br>
              <a:rPr lang="ru-RU" sz="2600" i="1" dirty="0" smtClean="0">
                <a:solidFill>
                  <a:srgbClr val="C00000"/>
                </a:solidFill>
              </a:rPr>
            </a:br>
            <a:r>
              <a:rPr lang="ru-RU" sz="2600" i="1" dirty="0" smtClean="0">
                <a:solidFill>
                  <a:srgbClr val="C00000"/>
                </a:solidFill>
              </a:rPr>
              <a:t> </a:t>
            </a:r>
            <a:r>
              <a:rPr lang="ru-RU" sz="2600" dirty="0" smtClean="0"/>
              <a:t/>
            </a:r>
            <a:br>
              <a:rPr lang="ru-RU" sz="2600" dirty="0" smtClean="0"/>
            </a:br>
            <a:r>
              <a:rPr lang="ru-RU" sz="2600" dirty="0" smtClean="0"/>
              <a:t>Которые достигаются на следующих уроках:</a:t>
            </a:r>
            <a:br>
              <a:rPr lang="ru-RU" sz="2600" dirty="0" smtClean="0"/>
            </a:br>
            <a:r>
              <a:rPr lang="ru-RU" sz="2800" dirty="0" smtClean="0"/>
              <a:t>•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урок</a:t>
            </a:r>
            <a:r>
              <a:rPr lang="ru-RU" sz="2800" dirty="0" smtClean="0"/>
              <a:t> — путешествие («Мир вокруг нас»);</a:t>
            </a:r>
            <a:br>
              <a:rPr lang="ru-RU" sz="2800" dirty="0" smtClean="0"/>
            </a:br>
            <a:r>
              <a:rPr lang="ru-RU" sz="2800" dirty="0" smtClean="0"/>
              <a:t>•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урок</a:t>
            </a:r>
            <a:r>
              <a:rPr lang="ru-RU" sz="2800" dirty="0" smtClean="0"/>
              <a:t> — игра («Покупки»);</a:t>
            </a:r>
            <a:br>
              <a:rPr lang="ru-RU" sz="2800" dirty="0" smtClean="0"/>
            </a:br>
            <a:r>
              <a:rPr lang="ru-RU" sz="2800" dirty="0" smtClean="0"/>
              <a:t>•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урок</a:t>
            </a:r>
            <a:r>
              <a:rPr lang="ru-RU" sz="2800" dirty="0" smtClean="0"/>
              <a:t> — соревнование («Что вы знаете о Великобритании?»);</a:t>
            </a:r>
            <a:br>
              <a:rPr lang="ru-RU" sz="2800" dirty="0" smtClean="0"/>
            </a:br>
            <a:r>
              <a:rPr lang="ru-RU" sz="2800" dirty="0" smtClean="0"/>
              <a:t>•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урок</a:t>
            </a:r>
            <a:r>
              <a:rPr lang="ru-RU" sz="2800" dirty="0" smtClean="0"/>
              <a:t> — викторина («Занимательная грамматика»);</a:t>
            </a:r>
            <a:br>
              <a:rPr lang="ru-RU" sz="2800" dirty="0" smtClean="0"/>
            </a:br>
            <a:r>
              <a:rPr lang="ru-RU" sz="2800" dirty="0" smtClean="0"/>
              <a:t>•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видео-урок</a:t>
            </a:r>
            <a:r>
              <a:rPr lang="ru-RU" sz="2800" dirty="0" smtClean="0"/>
              <a:t> («Путешествие по Великобритании»);</a:t>
            </a:r>
            <a:br>
              <a:rPr lang="ru-RU" sz="2800" dirty="0" smtClean="0"/>
            </a:br>
            <a:r>
              <a:rPr lang="ru-RU" sz="2800" dirty="0" smtClean="0"/>
              <a:t>•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урок </a:t>
            </a:r>
            <a:r>
              <a:rPr lang="ru-RU" sz="2800" dirty="0" smtClean="0"/>
              <a:t>— защита проекта «Семья» «Генеалогическое древо»</a:t>
            </a:r>
            <a:endParaRPr lang="ru-RU" sz="26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14348" y="357166"/>
            <a:ext cx="7815290" cy="157163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3400" b="1" dirty="0" smtClean="0">
                <a:solidFill>
                  <a:srgbClr val="C00000"/>
                </a:solidFill>
              </a:rPr>
              <a:t>ФАКТОРЫ ОБЕСПЕЧЕНИЯ КОММУНИКАТИВНОЙ МОТИВАЦИИ</a:t>
            </a:r>
            <a:endParaRPr lang="ru-RU" sz="3400" dirty="0"/>
          </a:p>
        </p:txBody>
      </p:sp>
      <p:sp>
        <p:nvSpPr>
          <p:cNvPr id="3" name="TextBox 2"/>
          <p:cNvSpPr txBox="1"/>
          <p:nvPr/>
        </p:nvSpPr>
        <p:spPr>
          <a:xfrm>
            <a:off x="1071538" y="2071678"/>
            <a:ext cx="7375865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ru-RU" sz="3000" dirty="0" smtClean="0"/>
              <a:t>-   ЗАДАНИЯ ТВОРЧЕСКОГО ХАРАКТЕРА</a:t>
            </a:r>
          </a:p>
          <a:p>
            <a:pPr marL="342900" indent="-342900">
              <a:buFontTx/>
              <a:buChar char="-"/>
            </a:pPr>
            <a:r>
              <a:rPr lang="ru-RU" sz="3000" dirty="0" smtClean="0"/>
              <a:t>РОЛЕВЫЕ ИГРЫ</a:t>
            </a:r>
          </a:p>
          <a:p>
            <a:pPr marL="342900" indent="-342900">
              <a:buFontTx/>
              <a:buChar char="-"/>
            </a:pPr>
            <a:r>
              <a:rPr lang="ru-RU" sz="3000" dirty="0" smtClean="0"/>
              <a:t>ПРОЕКТЫ</a:t>
            </a:r>
          </a:p>
          <a:p>
            <a:pPr marL="342900" indent="-342900">
              <a:buFontTx/>
              <a:buChar char="-"/>
            </a:pPr>
            <a:r>
              <a:rPr lang="ru-RU" sz="3000" dirty="0" smtClean="0"/>
              <a:t>РАБОТА  В  ГРУППАХ</a:t>
            </a:r>
            <a:endParaRPr lang="en-US" sz="3000" dirty="0" smtClean="0"/>
          </a:p>
          <a:p>
            <a:pPr marL="342900" indent="-342900">
              <a:buFontTx/>
              <a:buChar char="-"/>
            </a:pPr>
            <a:r>
              <a:rPr lang="ru-RU" sz="3000" dirty="0" smtClean="0"/>
              <a:t>ИНДИВИДУАЛЬНАЯ РАБОТА</a:t>
            </a:r>
          </a:p>
          <a:p>
            <a:pPr marL="342900" indent="-342900">
              <a:buFontTx/>
              <a:buChar char="-"/>
            </a:pPr>
            <a:r>
              <a:rPr lang="ru-RU" sz="3000" dirty="0" smtClean="0"/>
              <a:t>ИСПОЛЬЗОВАНИЕ ВИДЕО РЕСУРСОВ (ИКТ)</a:t>
            </a:r>
          </a:p>
          <a:p>
            <a:pPr marL="342900" indent="-342900">
              <a:buFontTx/>
              <a:buChar char="-"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 uiExpand="1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14348" y="357166"/>
            <a:ext cx="7815290" cy="1571636"/>
          </a:xfrm>
        </p:spPr>
        <p:txBody>
          <a:bodyPr>
            <a:noAutofit/>
          </a:bodyPr>
          <a:lstStyle/>
          <a:p>
            <a:pPr algn="l">
              <a:spcBef>
                <a:spcPts val="0"/>
              </a:spcBef>
            </a:pPr>
            <a:r>
              <a:rPr lang="ru-RU" sz="5400" b="1" dirty="0" smtClean="0">
                <a:solidFill>
                  <a:srgbClr val="C00000"/>
                </a:solidFill>
              </a:rPr>
              <a:t>Выводы:</a:t>
            </a:r>
            <a:r>
              <a:rPr lang="ru-RU" sz="3400" b="1" dirty="0" smtClean="0">
                <a:solidFill>
                  <a:srgbClr val="C00000"/>
                </a:solidFill>
              </a:rPr>
              <a:t/>
            </a:r>
            <a:br>
              <a:rPr lang="ru-RU" sz="3400" b="1" dirty="0" smtClean="0">
                <a:solidFill>
                  <a:srgbClr val="C00000"/>
                </a:solidFill>
              </a:rPr>
            </a:br>
            <a:endParaRPr lang="ru-RU" sz="3400" dirty="0"/>
          </a:p>
        </p:txBody>
      </p:sp>
      <p:sp>
        <p:nvSpPr>
          <p:cNvPr id="3" name="TextBox 2"/>
          <p:cNvSpPr txBox="1"/>
          <p:nvPr/>
        </p:nvSpPr>
        <p:spPr>
          <a:xfrm>
            <a:off x="571472" y="1643050"/>
            <a:ext cx="857252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3000" dirty="0" smtClean="0"/>
              <a:t>-   РАЗВИТИЕ КОММУНИКАТИВНОЙ КОМПЕТЕНЦИИ</a:t>
            </a:r>
          </a:p>
          <a:p>
            <a:pPr marL="342900" indent="-342900"/>
            <a:r>
              <a:rPr lang="ru-RU" sz="3000" dirty="0" smtClean="0"/>
              <a:t>ПРОИСХОДИТ НЕ ЕСТЕСТВЕННЫМ ПУТЕМ, А С </a:t>
            </a:r>
          </a:p>
          <a:p>
            <a:pPr marL="342900" indent="-342900"/>
            <a:r>
              <a:rPr lang="ru-RU" sz="3000" dirty="0" smtClean="0"/>
              <a:t>ПОМОЩЬЮ СПЕЦ. ПРИЕМОВ</a:t>
            </a:r>
          </a:p>
          <a:p>
            <a:pPr marL="342900" indent="-342900"/>
            <a:endParaRPr lang="ru-RU" sz="3000" dirty="0" smtClean="0"/>
          </a:p>
          <a:p>
            <a:pPr marL="342900" indent="-342900">
              <a:buFontTx/>
              <a:buChar char="-"/>
            </a:pPr>
            <a:r>
              <a:rPr lang="ru-RU" sz="3000" dirty="0" smtClean="0"/>
              <a:t>ИСПОЛЬЗОВАНИЕ НЕТРАДИЦИОННЫХ ФОРМ УРОКОВ</a:t>
            </a:r>
          </a:p>
          <a:p>
            <a:pPr marL="342900" indent="-342900">
              <a:buFontTx/>
              <a:buChar char="-"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 build="allAtOnce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191</Words>
  <Application>Microsoft Office PowerPoint</Application>
  <PresentationFormat>Экран (4:3)</PresentationFormat>
  <Paragraphs>35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КОМПЕТЕНТНОСТЬ</vt:lpstr>
      <vt:lpstr>Презентация PowerPoint</vt:lpstr>
      <vt:lpstr>ТРЕБОВАНИЯ К ФОРМИРОВАНИЮ КОММУНИКАТИВНОЙ КОМПЕТЕНЦИИ</vt:lpstr>
      <vt:lpstr>коммуникативная компетенция - это усвоение этно - и социально-психологических эталонов, стандартов, стереотипов поведения, овладение "техникой" общения</vt:lpstr>
      <vt:lpstr>В урочной деятельности  используются такие  технологии как, метод проектов, технология критического мышления, проблемное обучение как способ развития коммуникативной компетентности, дифференцированное обучение и др.   Которые достигаются на следующих уроках: • урок — путешествие («Мир вокруг нас»); • урок — игра («Покупки»); • урок — соревнование («Что вы знаете о Великобритании?»); • урок — викторина («Занимательная грамматика»); • видео-урок («Путешествие по Великобритании»); • урок — защита проекта «Семья» «Генеалогическое древо»</vt:lpstr>
      <vt:lpstr>ФАКТОРЫ ОБЕСПЕЧЕНИЯ КОММУНИКАТИВНОЙ МОТИВАЦИИ</vt:lpstr>
      <vt:lpstr>Выводы: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ЛИНГВОСТРАНОВЕДЧЕСКОГО</dc:title>
  <cp:lastModifiedBy>User</cp:lastModifiedBy>
  <cp:revision>28</cp:revision>
  <dcterms:modified xsi:type="dcterms:W3CDTF">2015-04-21T13:59:05Z</dcterms:modified>
</cp:coreProperties>
</file>