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257" r:id="rId4"/>
    <p:sldId id="271" r:id="rId5"/>
    <p:sldId id="275" r:id="rId6"/>
    <p:sldId id="277" r:id="rId7"/>
    <p:sldId id="269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780B3F-4E1A-4411-92D6-25DDA7FEC47E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39466B-75E2-4FCC-993E-A683802FB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016223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8000" dirty="0" smtClean="0">
                <a:solidFill>
                  <a:srgbClr val="C00000"/>
                </a:solidFill>
              </a:rPr>
              <a:t>Презентация </a:t>
            </a:r>
            <a:r>
              <a:rPr lang="ru-RU" sz="4400" dirty="0" smtClean="0">
                <a:solidFill>
                  <a:srgbClr val="FF0000"/>
                </a:solidFill>
              </a:rPr>
              <a:t>        Проекта  «Весна пришла !»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3789040"/>
            <a:ext cx="5637010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                              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72044"/>
            <a:ext cx="6624736" cy="36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38258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45"/>
    </mc:Choice>
    <mc:Fallback>
      <p:transition spd="slow" advTm="404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28662" y="1142984"/>
            <a:ext cx="7643866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Включение родителей в разработку совместного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информацианно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-творческого проекта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 «Весенние приметы.»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деятельность родителей и детей по изготовлению поделок для выставки 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423131"/>
          <a:ext cx="9144000" cy="6283118"/>
        </p:xfrm>
        <a:graphic>
          <a:graphicData uri="http://schemas.openxmlformats.org/drawingml/2006/table">
            <a:tbl>
              <a:tblPr/>
              <a:tblGrid>
                <a:gridCol w="384202"/>
                <a:gridCol w="4335282"/>
                <a:gridCol w="4424516"/>
              </a:tblGrid>
              <a:tr h="16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 занятий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189355" algn="ctr"/>
                          <a:tab pos="2379345" algn="r"/>
                        </a:tabLs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Примечание	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5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Беседа: «Весна, пришла!»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на тему: «Деревья весной»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Беседа с родителями: «О первых признаках весны»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Домашнее задание детям «Признаки весны, приметы»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цветными карандашами.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Исследовательская деятельность детей.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Занятия по темам: «Труд людей весной»,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Построим новый микрорайон»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Изготовление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различных видов домиков  (конструирование)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Занятия по темам: «Весенние ручьи»,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«Кораблики»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Изготовление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различных видов корабликов из конструктора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Беседа: «Первоцветы»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Занятия по темам: «Подснежники»,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«Мать-и-мачеха»,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Беседа с родителями: «Весенние первоцветы»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Домашнее задание детям «Первоцветы»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цветными карандашами, гуашью; работа с бумагой – аппликация.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Исследовательская деятельность детей.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Беседа: «Перелётные птицы»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Занятия по темам: «Грачи»,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Скворцы»,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с бумагой  рисование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8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Беседа: «Цветы весной»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Занятия по темам: «Одуванчики»,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Ландыши»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Тюльпаны»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кистью;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цветными карандашами;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Обобщающее занятие: «Весна идёт, весне дорога!»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376" marR="31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59813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9038" algn="ctr"/>
                <a:tab pos="2379663" algn="r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Перспективное планирование работы по реализации проекта.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572560" cy="5143536"/>
        </p:xfrm>
        <a:graphic>
          <a:graphicData uri="http://schemas.openxmlformats.org/drawingml/2006/table">
            <a:tbl>
              <a:tblPr/>
              <a:tblGrid>
                <a:gridCol w="2428892"/>
                <a:gridCol w="6143668"/>
              </a:tblGrid>
              <a:tr h="1102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Организованная образовательная деятельность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513" marR="2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 занятия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513" marR="2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1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513" marR="2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Конструирование из строительного материала «Кораблик» «Весна пришла»-беседа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Опытно-поисковые действия, позволяющие понять какие условия жизни необходимы растениям. (Посадка лука в воду, наблюдение за ростом корня,)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«Освобождение из плена» игра -экспериментирование по размораживанию игрушек из льдинок;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Рассматривание иллюстраций с изображением детей на прогулке весной.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Беседа «Для чего нужны витамины весной?.»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зеркалом «Поймай солнышко»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«Берегите природу»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Рассматривание картинок « Труд детей на участке» </a:t>
                      </a:r>
                      <a:endParaRPr lang="ru-RU" sz="1600" kern="12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Наблюдение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 ростом Лука и Цветов «в огороде на окошке».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513" marR="2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786874" cy="6143668"/>
        </p:xfrm>
        <a:graphic>
          <a:graphicData uri="http://schemas.openxmlformats.org/drawingml/2006/table">
            <a:tbl>
              <a:tblPr/>
              <a:tblGrid>
                <a:gridCol w="1643074"/>
                <a:gridCol w="7143800"/>
              </a:tblGrid>
              <a:tr h="3071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Речевое развитие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513" marR="2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загадок о весне, и её признаках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Ситуативные беседы с целью формирования представления о том, что человек тесно связан с природой (одевать более легкую одежду по сравнению с зимой).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Беседа «Падение сосулек»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Малые формы фольклора: «Солнышко -</a:t>
                      </a:r>
                      <a:r>
                        <a:rPr lang="ru-RU" sz="16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колоколышко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…», и д.р.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Сказки: «</a:t>
                      </a:r>
                      <a:r>
                        <a:rPr lang="ru-RU" sz="16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Заюшкина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избушка».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Произведения русской классической литературы: В.Жуковский «Птичка», А.Плещеев «Травка зеленеет…»,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Произведения современной русской и зарубежной литературы: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Е.Благинина «Дождик», Д.Хармс «Кораблик».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513" marR="2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эстетическое развитие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513" marR="2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Какого цвета весеннее небо? Овладение навыками смешивания красок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Рассматривание иллюстраций о весне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выставки творческих работ о весне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513" marR="2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0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Игры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513" marR="2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Подвижные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игры: «Кораблики», «Птички и птенчики», «Воробышки и кот».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Игра «Кто быстрее соберет веточки на участке»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Дидактическая игра «Одень куклу на прогулку»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Дидактическая игра «Режим дня», «Мой день»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Дидактическая игра «Витамины»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Дидактические игры «Опасные ситуации весной»,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901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«Будь осторожен».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513" marR="2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00034" y="785794"/>
            <a:ext cx="814393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литературы: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общеобразовательная программа дошкольного образования «От рождения до школы» под редакцией Н.Е.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Вераксы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Т.С. Комаровой, М.А. Васильевой. М., 2013.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Конструирование и художественный труд в детском саду. Л.В.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Куцакова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М.,2013.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Ф. Тютчев «Зима недаром злится… »,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А.Плещеев «Травка зеленеет…»,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З.Александрова «Одуванчик»,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В.Жуковский «Птичка»,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Е.Благинина «Дождик»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Д.Хармс «Кораблик»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_00asp\Desktop\IMG_98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4201229" cy="3151175"/>
          </a:xfrm>
          <a:prstGeom prst="rect">
            <a:avLst/>
          </a:prstGeom>
          <a:noFill/>
        </p:spPr>
      </p:pic>
      <p:pic>
        <p:nvPicPr>
          <p:cNvPr id="1027" name="Picture 3" descr="C:\Users\u_00asp\Desktop\IMG_98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286124"/>
            <a:ext cx="4010743" cy="30082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58" y="1571612"/>
            <a:ext cx="4214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Вот, мы сажаем огород!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_00asp\Desktop\IMG_9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296472" cy="3222613"/>
          </a:xfrm>
          <a:prstGeom prst="rect">
            <a:avLst/>
          </a:prstGeom>
          <a:noFill/>
        </p:spPr>
      </p:pic>
      <p:pic>
        <p:nvPicPr>
          <p:cNvPr id="2051" name="Picture 3" descr="C:\Users\u_00asp\Desktop\IMG_98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071810"/>
            <a:ext cx="4666876" cy="35004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4214818"/>
            <a:ext cx="37834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Вырастит у нас лучок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 и цветочек и пучок!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_00asp\Desktop\IMG_98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3786214" cy="5047879"/>
          </a:xfrm>
          <a:prstGeom prst="rect">
            <a:avLst/>
          </a:prstGeom>
          <a:noFill/>
        </p:spPr>
      </p:pic>
      <p:pic>
        <p:nvPicPr>
          <p:cNvPr id="3075" name="Picture 3" descr="C:\Users\u_00asp\Desktop\IMG_98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28604"/>
            <a:ext cx="4666908" cy="35004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83740" y="4714884"/>
            <a:ext cx="36512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Почки распустились,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 листья появились!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729369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71612"/>
            <a:ext cx="4758904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72066" y="307181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Arno Pro Display" pitchFamily="18" charset="0"/>
              </a:rPr>
              <a:t>Солнце  жарче пригревает,</a:t>
            </a:r>
          </a:p>
          <a:p>
            <a:r>
              <a:rPr lang="ru-RU" b="1" dirty="0" smtClean="0">
                <a:latin typeface="Arno Pro Display" pitchFamily="18" charset="0"/>
              </a:rPr>
              <a:t>Снег уже на крыше тает,</a:t>
            </a:r>
          </a:p>
          <a:p>
            <a:r>
              <a:rPr lang="ru-RU" b="1" dirty="0" smtClean="0">
                <a:latin typeface="Arno Pro Display" pitchFamily="18" charset="0"/>
              </a:rPr>
              <a:t>Пять сосулек плакать стали,</a:t>
            </a:r>
          </a:p>
          <a:p>
            <a:r>
              <a:rPr lang="ru-RU" b="1" dirty="0" smtClean="0">
                <a:latin typeface="Arno Pro Display" pitchFamily="18" charset="0"/>
              </a:rPr>
              <a:t>Две растаяли упали. </a:t>
            </a:r>
            <a:endParaRPr lang="ru-RU" b="1" dirty="0">
              <a:latin typeface="Arno Pro Displa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500042"/>
            <a:ext cx="4429156" cy="1071570"/>
          </a:xfrm>
          <a:prstGeom prst="rect">
            <a:avLst/>
          </a:prstGeom>
        </p:spPr>
        <p:txBody>
          <a:bodyPr wrap="square">
            <a:prstTxWarp prst="textDoubleWave1">
              <a:avLst>
                <a:gd name="adj1" fmla="val 12500"/>
                <a:gd name="adj2" fmla="val 0"/>
              </a:avLst>
            </a:prstTxWarp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Arno Pro Display" pitchFamily="18" charset="0"/>
              </a:rPr>
              <a:t>Сосульки</a:t>
            </a:r>
            <a:r>
              <a:rPr lang="ru-RU" b="1" i="1" dirty="0" smtClean="0">
                <a:latin typeface="Arno Pro Display" pitchFamily="18" charset="0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Arno Pro Display" pitchFamily="18" charset="0"/>
              </a:rPr>
              <a:t>таять</a:t>
            </a:r>
            <a:r>
              <a:rPr lang="ru-RU" b="1" i="1" dirty="0" smtClean="0">
                <a:latin typeface="Arno Pro Display" pitchFamily="18" charset="0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Arno Pro Display" pitchFamily="18" charset="0"/>
              </a:rPr>
              <a:t>начинают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344816" cy="547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00829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64"/>
    </mc:Choice>
    <mc:Fallback>
      <p:transition spd="slow" advTm="456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_2a7e6_298c8037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500174"/>
            <a:ext cx="4617425" cy="4278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214942" y="307181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Arno Pro Display" pitchFamily="18" charset="0"/>
              </a:rPr>
              <a:t>Прорастает сквозь снежок,</a:t>
            </a:r>
          </a:p>
          <a:p>
            <a:r>
              <a:rPr lang="ru-RU" b="1" dirty="0" smtClean="0">
                <a:latin typeface="Arno Pro Display" pitchFamily="18" charset="0"/>
              </a:rPr>
              <a:t>К солнечным лучам, цветок,</a:t>
            </a:r>
          </a:p>
          <a:p>
            <a:r>
              <a:rPr lang="ru-RU" b="1" dirty="0" smtClean="0">
                <a:latin typeface="Arno Pro Display" pitchFamily="18" charset="0"/>
              </a:rPr>
              <a:t>Маленький и нежный,</a:t>
            </a:r>
          </a:p>
          <a:p>
            <a:r>
              <a:rPr lang="ru-RU" b="1" dirty="0" smtClean="0">
                <a:latin typeface="Arno Pro Display" pitchFamily="18" charset="0"/>
              </a:rPr>
              <a:t>Беленький подснежник.</a:t>
            </a:r>
            <a:endParaRPr lang="ru-RU" b="1" dirty="0">
              <a:latin typeface="Arno Pro Displa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428604"/>
            <a:ext cx="4786346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Arno Pro Display" pitchFamily="18" charset="0"/>
              </a:rPr>
              <a:t>Подснежники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ne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85860"/>
            <a:ext cx="5250692" cy="4486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715008" y="292893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Arno Pro Display" pitchFamily="18" charset="0"/>
              </a:rPr>
              <a:t>Март на пятки наступает,</a:t>
            </a:r>
            <a:br>
              <a:rPr lang="ru-RU" b="1" dirty="0" smtClean="0">
                <a:latin typeface="Arno Pro Display" pitchFamily="18" charset="0"/>
              </a:rPr>
            </a:br>
            <a:r>
              <a:rPr lang="ru-RU" b="1" dirty="0" smtClean="0">
                <a:latin typeface="Arno Pro Display" pitchFamily="18" charset="0"/>
              </a:rPr>
              <a:t>Прогоняя зиму прочь.</a:t>
            </a:r>
            <a:br>
              <a:rPr lang="ru-RU" b="1" dirty="0" smtClean="0">
                <a:latin typeface="Arno Pro Display" pitchFamily="18" charset="0"/>
              </a:rPr>
            </a:br>
            <a:r>
              <a:rPr lang="ru-RU" b="1" dirty="0" smtClean="0">
                <a:latin typeface="Arno Pro Display" pitchFamily="18" charset="0"/>
              </a:rPr>
              <a:t>Днём снежок немножко тает.</a:t>
            </a:r>
            <a:br>
              <a:rPr lang="ru-RU" b="1" dirty="0" smtClean="0">
                <a:latin typeface="Arno Pro Display" pitchFamily="18" charset="0"/>
              </a:rPr>
            </a:br>
            <a:r>
              <a:rPr lang="ru-RU" b="1" dirty="0" smtClean="0">
                <a:latin typeface="Arno Pro Display" pitchFamily="18" charset="0"/>
              </a:rPr>
              <a:t>Подмораживает ночь.</a:t>
            </a:r>
            <a:r>
              <a:rPr lang="ru-RU" dirty="0" smtClean="0">
                <a:latin typeface="Arno Pro Display" pitchFamily="18" charset="0"/>
              </a:rPr>
              <a:t/>
            </a:r>
            <a:br>
              <a:rPr lang="ru-RU" dirty="0" smtClean="0">
                <a:latin typeface="Arno Pro Display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500042"/>
            <a:ext cx="3786214" cy="785818"/>
          </a:xfrm>
          <a:prstGeom prst="rect">
            <a:avLst/>
          </a:prstGeom>
        </p:spPr>
        <p:txBody>
          <a:bodyPr wrap="none">
            <a:prstTxWarp prst="textCanUp">
              <a:avLst/>
            </a:prstTxWarp>
            <a:spAutoFit/>
          </a:bodyPr>
          <a:lstStyle/>
          <a:p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 Display" pitchFamily="18" charset="0"/>
              </a:rPr>
              <a:t>Снежок еще лежит</a:t>
            </a:r>
            <a:endParaRPr lang="ru-RU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3786190"/>
            <a:ext cx="2448272" cy="273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332655"/>
            <a:ext cx="7502331" cy="5096609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Проектная деятельность с детьми 2-ой младшей группы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Тема «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Весна пришла!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Проект разработан воспитателями Н.А. Антипова, Г.Д. Крупина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ГБОУ СОШ 1376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№2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Вид проекта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: информационно-творческий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Продолжительность: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16 марта - 1 апреля 2015 года (краткосрочный).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Возраст воспитанников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: 3-4 лет.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Участники: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педагоги  и  дети 2-ой младшей группы и родители.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4896544" cy="3225744"/>
          </a:xfrm>
        </p:spPr>
        <p:txBody>
          <a:bodyPr>
            <a:normAutofit/>
          </a:bodyPr>
          <a:lstStyle/>
          <a:p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1325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981"/>
    </mc:Choice>
    <mc:Fallback>
      <p:transition spd="slow" advTm="398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57158" y="571480"/>
            <a:ext cx="84296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Одной из основных задач, является воспитание у детей любви и уважения к Родине, родному краю. Представление о Родине начинается у детей с окружающего мира: людей, живой и неживой природы. Ввести ребёнка в мир природы, сформировать реалистические представления – знания о её объектах и явлениях позволит сформировать экологическую культуру личности.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 задачи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Формирование у детей представления об изменениях, происходящих в природе с приходом весны.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для детей: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познавательно-исследовательскую деятельность, детское творчество через продуктивную деятельность.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Расширить и систематизировать знания детей о весне.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экологическую культуру, умение видеть красоту.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214290"/>
            <a:ext cx="8358246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проекта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 - Подготовительный: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уровня знаний детей о весне;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Обсуждение цели и задач с детьми;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Перспективное планирование проекта;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и накопление методических материалов по теме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– Практический: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Внедрение в воспитательно-образовательный процесс эффективных приемов и методов по расширению знаний дошкольников о весне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Обобщение знаний детей о первых признаках весны;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иллюстраций, произведений художников и презентаций;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произведений различных авторов по теме;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 детей дома;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 с родителями;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Заучивание стихотворений о весне;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Продуктивная деятельность: рисование, работа с бумагой и пластилином по темам;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Поэтапное заполнение проекта элементами творческой деятельности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– Заключительный: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и участие родителей в выставке «Весенние поделки»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результата проекта в виде презентации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71472" y="928670"/>
            <a:ext cx="821530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кругозора детей о весне.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 детей любознательности, творческих способностей, познавательной активности, коммуникативных навыков.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участие воспитанников и родителей в изготовлении поделок для выставки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активного и пассивного словаря детей;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361</TotalTime>
  <Words>959</Words>
  <Application>Microsoft Office PowerPoint</Application>
  <PresentationFormat>Экран (4:3)</PresentationFormat>
  <Paragraphs>164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Презентация         Проекта  «Весна пришла !»</vt:lpstr>
      <vt:lpstr>Слайд 2</vt:lpstr>
      <vt:lpstr>Слайд 3</vt:lpstr>
      <vt:lpstr>Слайд 4</vt:lpstr>
      <vt:lpstr>Слайд 5</vt:lpstr>
      <vt:lpstr>Проектная деятельность с детьми 2-ой младшей группы Тема «Весна пришла!» Проект разработан воспитателями Н.А. Антипова, Г.Д. Крупина ГБОУ СОШ 1376 д/п №2   Вид проекта: информационно-творческий Продолжительность: 16 марта - 1 апреля 2015 года (краткосрочный). Возраст воспитанников: 3-4 лет. Участники: педагоги  и  дети 2-ой младшей группы и родители.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Презентация. По предмету: Информатика. Тема: «Весна пришла».</dc:title>
  <dc:creator>User</dc:creator>
  <cp:lastModifiedBy>u_00asp</cp:lastModifiedBy>
  <cp:revision>33</cp:revision>
  <dcterms:created xsi:type="dcterms:W3CDTF">2014-03-24T11:56:30Z</dcterms:created>
  <dcterms:modified xsi:type="dcterms:W3CDTF">2015-04-15T10:41:43Z</dcterms:modified>
</cp:coreProperties>
</file>