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30" y="-2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A65536-4201-4A02-8F81-835316E2F2C9}" type="datetimeFigureOut">
              <a:rPr lang="ru-RU" smtClean="0"/>
              <a:t>21.04.2015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4C1CDD-871D-4C61-881E-B0A8C481CDD1}" type="slidenum">
              <a:rPr lang="ru-RU" smtClean="0"/>
              <a:t>‹#›</a:t>
            </a:fld>
            <a:endParaRPr lang="ru-RU"/>
          </a:p>
        </p:txBody>
      </p:sp>
    </p:spTree>
    <p:extLst>
      <p:ext uri="{BB962C8B-B14F-4D97-AF65-F5344CB8AC3E}">
        <p14:creationId xmlns:p14="http://schemas.microsoft.com/office/powerpoint/2010/main" val="1562100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24C1CDD-871D-4C61-881E-B0A8C481CDD1}" type="slidenum">
              <a:rPr lang="ru-RU" smtClean="0"/>
              <a:t>6</a:t>
            </a:fld>
            <a:endParaRPr lang="ru-RU"/>
          </a:p>
        </p:txBody>
      </p:sp>
    </p:spTree>
    <p:extLst>
      <p:ext uri="{BB962C8B-B14F-4D97-AF65-F5344CB8AC3E}">
        <p14:creationId xmlns:p14="http://schemas.microsoft.com/office/powerpoint/2010/main" val="30248785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6564C68-FC43-4D0E-804E-E0B791637354}" type="datetimeFigureOut">
              <a:rPr lang="ru-RU" smtClean="0"/>
              <a:t>21.04.2015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1756939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6564C68-FC43-4D0E-804E-E0B791637354}" type="datetimeFigureOut">
              <a:rPr lang="ru-RU" smtClean="0"/>
              <a:t>21.04.2015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193683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6564C68-FC43-4D0E-804E-E0B791637354}" type="datetimeFigureOut">
              <a:rPr lang="ru-RU" smtClean="0"/>
              <a:t>21.04.2015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3620788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6564C68-FC43-4D0E-804E-E0B791637354}" type="datetimeFigureOut">
              <a:rPr lang="ru-RU" smtClean="0"/>
              <a:t>21.04.2015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17925858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6564C68-FC43-4D0E-804E-E0B791637354}" type="datetimeFigureOut">
              <a:rPr lang="ru-RU" smtClean="0"/>
              <a:t>21.04.2015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2490807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6564C68-FC43-4D0E-804E-E0B791637354}" type="datetimeFigureOut">
              <a:rPr lang="ru-RU" smtClean="0"/>
              <a:t>21.04.2015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1667512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6564C68-FC43-4D0E-804E-E0B791637354}" type="datetimeFigureOut">
              <a:rPr lang="ru-RU" smtClean="0"/>
              <a:t>21.04.2015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1240267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6564C68-FC43-4D0E-804E-E0B791637354}" type="datetimeFigureOut">
              <a:rPr lang="ru-RU" smtClean="0"/>
              <a:t>21.04.2015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2771344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6564C68-FC43-4D0E-804E-E0B791637354}" type="datetimeFigureOut">
              <a:rPr lang="ru-RU" smtClean="0"/>
              <a:t>21.04.2015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2717577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6564C68-FC43-4D0E-804E-E0B791637354}" type="datetimeFigureOut">
              <a:rPr lang="ru-RU" smtClean="0"/>
              <a:t>21.04.2015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3791971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6564C68-FC43-4D0E-804E-E0B791637354}" type="datetimeFigureOut">
              <a:rPr lang="ru-RU" smtClean="0"/>
              <a:t>21.04.2015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22C6D36-939E-4436-B4E8-67E03AE93FA6}" type="slidenum">
              <a:rPr lang="ru-RU" smtClean="0"/>
              <a:t>‹#›</a:t>
            </a:fld>
            <a:endParaRPr lang="ru-RU"/>
          </a:p>
        </p:txBody>
      </p:sp>
    </p:spTree>
    <p:extLst>
      <p:ext uri="{BB962C8B-B14F-4D97-AF65-F5344CB8AC3E}">
        <p14:creationId xmlns:p14="http://schemas.microsoft.com/office/powerpoint/2010/main" val="351617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64C68-FC43-4D0E-804E-E0B791637354}" type="datetimeFigureOut">
              <a:rPr lang="ru-RU" smtClean="0"/>
              <a:t>21.04.2015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2C6D36-939E-4436-B4E8-67E03AE93FA6}" type="slidenum">
              <a:rPr lang="ru-RU" smtClean="0"/>
              <a:t>‹#›</a:t>
            </a:fld>
            <a:endParaRPr lang="ru-RU"/>
          </a:p>
        </p:txBody>
      </p:sp>
    </p:spTree>
    <p:extLst>
      <p:ext uri="{BB962C8B-B14F-4D97-AF65-F5344CB8AC3E}">
        <p14:creationId xmlns:p14="http://schemas.microsoft.com/office/powerpoint/2010/main" val="41208341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3999" cy="3600450"/>
          </a:xfrm>
        </p:spPr>
        <p:style>
          <a:lnRef idx="1">
            <a:schemeClr val="accent2"/>
          </a:lnRef>
          <a:fillRef idx="2">
            <a:schemeClr val="accent2"/>
          </a:fillRef>
          <a:effectRef idx="1">
            <a:schemeClr val="accent2"/>
          </a:effectRef>
          <a:fontRef idx="minor">
            <a:schemeClr val="dk1"/>
          </a:fontRef>
        </p:style>
        <p:txBody>
          <a:bodyPr/>
          <a:lstStyle/>
          <a:p>
            <a:r>
              <a:rPr lang="ru-RU" dirty="0" smtClean="0"/>
              <a:t> </a:t>
            </a:r>
            <a:r>
              <a:rPr lang="en-US" dirty="0" smtClean="0"/>
              <a:t>The </a:t>
            </a:r>
            <a:br>
              <a:rPr lang="en-US" dirty="0" smtClean="0"/>
            </a:br>
            <a:r>
              <a:rPr lang="en-US" dirty="0" smtClean="0"/>
              <a:t>Russian Federation</a:t>
            </a:r>
            <a:endParaRPr lang="ru-RU" dirty="0"/>
          </a:p>
        </p:txBody>
      </p:sp>
      <p:sp>
        <p:nvSpPr>
          <p:cNvPr id="3" name="Подзаголовок 2"/>
          <p:cNvSpPr>
            <a:spLocks noGrp="1"/>
          </p:cNvSpPr>
          <p:nvPr>
            <p:ph type="subTitle" idx="1"/>
          </p:nvPr>
        </p:nvSpPr>
        <p:spPr/>
        <p:txBody>
          <a:bodyPr/>
          <a:lstStyle/>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3573016"/>
            <a:ext cx="9144000" cy="33196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48755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wipe(down)">
                                      <p:cBhvr>
                                        <p:cTn id="14"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style>
          <a:lnRef idx="1">
            <a:schemeClr val="accent5"/>
          </a:lnRef>
          <a:fillRef idx="2">
            <a:schemeClr val="accent5"/>
          </a:fillRef>
          <a:effectRef idx="1">
            <a:schemeClr val="accent5"/>
          </a:effectRef>
          <a:fontRef idx="minor">
            <a:schemeClr val="dk1"/>
          </a:fontRef>
        </p:style>
        <p:txBody>
          <a:bodyPr/>
          <a:lstStyle/>
          <a:p>
            <a:r>
              <a:rPr lang="en-US" dirty="0" smtClean="0"/>
              <a:t>Russia is one of the largest countries in the world. The vast territory of Russia lies in the eastern part of Europe and the northern part of Asia. Russia is washed by twelve seas and three oceans.</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91" y="2216726"/>
            <a:ext cx="5360997" cy="4641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64087" y="2216726"/>
            <a:ext cx="3774085" cy="2705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69915" y="4921828"/>
            <a:ext cx="3774085" cy="19361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2677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ox(in)">
                                      <p:cBhvr>
                                        <p:cTn id="7" dur="20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ox(in)">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9" presetClass="entr" presetSubtype="0" decel="100000"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 calcmode="lin" valueType="num">
                                      <p:cBhvr>
                                        <p:cTn id="17" dur="500" fill="hold"/>
                                        <p:tgtEl>
                                          <p:spTgt spid="2050"/>
                                        </p:tgtEl>
                                        <p:attrNameLst>
                                          <p:attrName>ppt_w</p:attrName>
                                        </p:attrNameLst>
                                      </p:cBhvr>
                                      <p:tavLst>
                                        <p:tav tm="0">
                                          <p:val>
                                            <p:fltVal val="0"/>
                                          </p:val>
                                        </p:tav>
                                        <p:tav tm="100000">
                                          <p:val>
                                            <p:strVal val="#ppt_w"/>
                                          </p:val>
                                        </p:tav>
                                      </p:tavLst>
                                    </p:anim>
                                    <p:anim calcmode="lin" valueType="num">
                                      <p:cBhvr>
                                        <p:cTn id="18" dur="500" fill="hold"/>
                                        <p:tgtEl>
                                          <p:spTgt spid="2050"/>
                                        </p:tgtEl>
                                        <p:attrNameLst>
                                          <p:attrName>ppt_h</p:attrName>
                                        </p:attrNameLst>
                                      </p:cBhvr>
                                      <p:tavLst>
                                        <p:tav tm="0">
                                          <p:val>
                                            <p:fltVal val="0"/>
                                          </p:val>
                                        </p:tav>
                                        <p:tav tm="100000">
                                          <p:val>
                                            <p:strVal val="#ppt_h"/>
                                          </p:val>
                                        </p:tav>
                                      </p:tavLst>
                                    </p:anim>
                                    <p:anim calcmode="lin" valueType="num">
                                      <p:cBhvr>
                                        <p:cTn id="19" dur="500" fill="hold"/>
                                        <p:tgtEl>
                                          <p:spTgt spid="2050"/>
                                        </p:tgtEl>
                                        <p:attrNameLst>
                                          <p:attrName>style.rotation</p:attrName>
                                        </p:attrNameLst>
                                      </p:cBhvr>
                                      <p:tavLst>
                                        <p:tav tm="0">
                                          <p:val>
                                            <p:fltVal val="360"/>
                                          </p:val>
                                        </p:tav>
                                        <p:tav tm="100000">
                                          <p:val>
                                            <p:fltVal val="0"/>
                                          </p:val>
                                        </p:tav>
                                      </p:tavLst>
                                    </p:anim>
                                    <p:animEffect transition="in" filter="fade">
                                      <p:cBhvr>
                                        <p:cTn id="20" dur="500"/>
                                        <p:tgtEl>
                                          <p:spTgt spid="2050"/>
                                        </p:tgtEl>
                                      </p:cBhvr>
                                    </p:animEffect>
                                  </p:childTnLst>
                                </p:cTn>
                              </p:par>
                            </p:childTnLst>
                          </p:cTn>
                        </p:par>
                      </p:childTnLst>
                    </p:cTn>
                  </p:par>
                  <p:par>
                    <p:cTn id="21" fill="hold">
                      <p:stCondLst>
                        <p:cond delay="indefinite"/>
                      </p:stCondLst>
                      <p:childTnLst>
                        <p:par>
                          <p:cTn id="22" fill="hold">
                            <p:stCondLst>
                              <p:cond delay="0"/>
                            </p:stCondLst>
                            <p:childTnLst>
                              <p:par>
                                <p:cTn id="23" presetID="52" presetClass="entr" presetSubtype="0" fill="hold" nodeType="clickEffect">
                                  <p:stCondLst>
                                    <p:cond delay="0"/>
                                  </p:stCondLst>
                                  <p:childTnLst>
                                    <p:set>
                                      <p:cBhvr>
                                        <p:cTn id="24" dur="1" fill="hold">
                                          <p:stCondLst>
                                            <p:cond delay="0"/>
                                          </p:stCondLst>
                                        </p:cTn>
                                        <p:tgtEl>
                                          <p:spTgt spid="2051"/>
                                        </p:tgtEl>
                                        <p:attrNameLst>
                                          <p:attrName>style.visibility</p:attrName>
                                        </p:attrNameLst>
                                      </p:cBhvr>
                                      <p:to>
                                        <p:strVal val="visible"/>
                                      </p:to>
                                    </p:set>
                                    <p:animScale>
                                      <p:cBhvr>
                                        <p:cTn id="25" dur="1000" decel="50000" fill="hold">
                                          <p:stCondLst>
                                            <p:cond delay="0"/>
                                          </p:stCondLst>
                                        </p:cTn>
                                        <p:tgtEl>
                                          <p:spTgt spid="20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2051"/>
                                        </p:tgtEl>
                                        <p:attrNameLst>
                                          <p:attrName>ppt_x</p:attrName>
                                          <p:attrName>ppt_y</p:attrName>
                                        </p:attrNameLst>
                                      </p:cBhvr>
                                    </p:animMotion>
                                    <p:animEffect transition="in" filter="fade">
                                      <p:cBhvr>
                                        <p:cTn id="27" dur="1000"/>
                                        <p:tgtEl>
                                          <p:spTgt spid="2051"/>
                                        </p:tgtEl>
                                      </p:cBhvr>
                                    </p:animEffect>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2052"/>
                                        </p:tgtEl>
                                        <p:attrNameLst>
                                          <p:attrName>style.visibility</p:attrName>
                                        </p:attrNameLst>
                                      </p:cBhvr>
                                      <p:to>
                                        <p:strVal val="visible"/>
                                      </p:to>
                                    </p:set>
                                    <p:animEffect transition="in" filter="wipe(down)">
                                      <p:cBhvr>
                                        <p:cTn id="32" dur="580">
                                          <p:stCondLst>
                                            <p:cond delay="0"/>
                                          </p:stCondLst>
                                        </p:cTn>
                                        <p:tgtEl>
                                          <p:spTgt spid="2052"/>
                                        </p:tgtEl>
                                      </p:cBhvr>
                                    </p:animEffect>
                                    <p:anim calcmode="lin" valueType="num">
                                      <p:cBhvr>
                                        <p:cTn id="33" dur="1822" tmFilter="0,0; 0.14,0.36; 0.43,0.73; 0.71,0.91; 1.0,1.0">
                                          <p:stCondLst>
                                            <p:cond delay="0"/>
                                          </p:stCondLst>
                                        </p:cTn>
                                        <p:tgtEl>
                                          <p:spTgt spid="2052"/>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2052"/>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2052"/>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2052"/>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2052"/>
                                        </p:tgtEl>
                                        <p:attrNameLst>
                                          <p:attrName>ppt_y</p:attrName>
                                        </p:attrNameLst>
                                      </p:cBhvr>
                                      <p:tavLst>
                                        <p:tav tm="0" fmla="#ppt_y-sin(pi*$)/81">
                                          <p:val>
                                            <p:fltVal val="0"/>
                                          </p:val>
                                        </p:tav>
                                        <p:tav tm="100000">
                                          <p:val>
                                            <p:fltVal val="1"/>
                                          </p:val>
                                        </p:tav>
                                      </p:tavLst>
                                    </p:anim>
                                    <p:animScale>
                                      <p:cBhvr>
                                        <p:cTn id="38" dur="26">
                                          <p:stCondLst>
                                            <p:cond delay="650"/>
                                          </p:stCondLst>
                                        </p:cTn>
                                        <p:tgtEl>
                                          <p:spTgt spid="2052"/>
                                        </p:tgtEl>
                                      </p:cBhvr>
                                      <p:to x="100000" y="60000"/>
                                    </p:animScale>
                                    <p:animScale>
                                      <p:cBhvr>
                                        <p:cTn id="39" dur="166" decel="50000">
                                          <p:stCondLst>
                                            <p:cond delay="676"/>
                                          </p:stCondLst>
                                        </p:cTn>
                                        <p:tgtEl>
                                          <p:spTgt spid="2052"/>
                                        </p:tgtEl>
                                      </p:cBhvr>
                                      <p:to x="100000" y="100000"/>
                                    </p:animScale>
                                    <p:animScale>
                                      <p:cBhvr>
                                        <p:cTn id="40" dur="26">
                                          <p:stCondLst>
                                            <p:cond delay="1312"/>
                                          </p:stCondLst>
                                        </p:cTn>
                                        <p:tgtEl>
                                          <p:spTgt spid="2052"/>
                                        </p:tgtEl>
                                      </p:cBhvr>
                                      <p:to x="100000" y="80000"/>
                                    </p:animScale>
                                    <p:animScale>
                                      <p:cBhvr>
                                        <p:cTn id="41" dur="166" decel="50000">
                                          <p:stCondLst>
                                            <p:cond delay="1338"/>
                                          </p:stCondLst>
                                        </p:cTn>
                                        <p:tgtEl>
                                          <p:spTgt spid="2052"/>
                                        </p:tgtEl>
                                      </p:cBhvr>
                                      <p:to x="100000" y="100000"/>
                                    </p:animScale>
                                    <p:animScale>
                                      <p:cBhvr>
                                        <p:cTn id="42" dur="26">
                                          <p:stCondLst>
                                            <p:cond delay="1642"/>
                                          </p:stCondLst>
                                        </p:cTn>
                                        <p:tgtEl>
                                          <p:spTgt spid="2052"/>
                                        </p:tgtEl>
                                      </p:cBhvr>
                                      <p:to x="100000" y="90000"/>
                                    </p:animScale>
                                    <p:animScale>
                                      <p:cBhvr>
                                        <p:cTn id="43" dur="166" decel="50000">
                                          <p:stCondLst>
                                            <p:cond delay="1668"/>
                                          </p:stCondLst>
                                        </p:cTn>
                                        <p:tgtEl>
                                          <p:spTgt spid="2052"/>
                                        </p:tgtEl>
                                      </p:cBhvr>
                                      <p:to x="100000" y="100000"/>
                                    </p:animScale>
                                    <p:animScale>
                                      <p:cBhvr>
                                        <p:cTn id="44" dur="26">
                                          <p:stCondLst>
                                            <p:cond delay="1808"/>
                                          </p:stCondLst>
                                        </p:cTn>
                                        <p:tgtEl>
                                          <p:spTgt spid="2052"/>
                                        </p:tgtEl>
                                      </p:cBhvr>
                                      <p:to x="100000" y="95000"/>
                                    </p:animScale>
                                    <p:animScale>
                                      <p:cBhvr>
                                        <p:cTn id="45" dur="166" decel="50000">
                                          <p:stCondLst>
                                            <p:cond delay="1834"/>
                                          </p:stCondLst>
                                        </p:cTn>
                                        <p:tgtEl>
                                          <p:spTgt spid="205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style>
          <a:lnRef idx="1">
            <a:schemeClr val="accent3"/>
          </a:lnRef>
          <a:fillRef idx="3">
            <a:schemeClr val="accent3"/>
          </a:fillRef>
          <a:effectRef idx="2">
            <a:schemeClr val="accent3"/>
          </a:effectRef>
          <a:fontRef idx="minor">
            <a:schemeClr val="lt1"/>
          </a:fontRef>
        </p:style>
        <p:txBody>
          <a:bodyPr>
            <a:normAutofit/>
          </a:bodyPr>
          <a:lstStyle/>
          <a:p>
            <a:r>
              <a:rPr lang="en-US" sz="2800" dirty="0" smtClean="0"/>
              <a:t>Russia is very rich in forests, from high mountains to deep valleys. The main mountains are the Urals, the Caucasus and the Altai. On its territory there are a lot of deep rivers.</a:t>
            </a:r>
            <a:endParaRPr lang="ru-RU" sz="2800" dirty="0"/>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516" y="4015862"/>
            <a:ext cx="3921015" cy="285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23928" y="1843759"/>
            <a:ext cx="2952328" cy="2809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23928" y="4653135"/>
            <a:ext cx="5220072" cy="2216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12" y="1843760"/>
            <a:ext cx="3921015" cy="2160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876256" y="1843759"/>
            <a:ext cx="2260885" cy="2809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9052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randombar(horizont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5" presetClass="entr" presetSubtype="0" fill="hold" nodeType="clickEffect">
                                  <p:stCondLst>
                                    <p:cond delay="0"/>
                                  </p:stCondLst>
                                  <p:childTnLst>
                                    <p:set>
                                      <p:cBhvr>
                                        <p:cTn id="16" dur="1" fill="hold">
                                          <p:stCondLst>
                                            <p:cond delay="0"/>
                                          </p:stCondLst>
                                        </p:cTn>
                                        <p:tgtEl>
                                          <p:spTgt spid="3077"/>
                                        </p:tgtEl>
                                        <p:attrNameLst>
                                          <p:attrName>style.visibility</p:attrName>
                                        </p:attrNameLst>
                                      </p:cBhvr>
                                      <p:to>
                                        <p:strVal val="visible"/>
                                      </p:to>
                                    </p:set>
                                    <p:anim calcmode="lin" valueType="num">
                                      <p:cBhvr>
                                        <p:cTn id="17" dur="1000" fill="hold"/>
                                        <p:tgtEl>
                                          <p:spTgt spid="3077"/>
                                        </p:tgtEl>
                                        <p:attrNameLst>
                                          <p:attrName>ppt_w</p:attrName>
                                        </p:attrNameLst>
                                      </p:cBhvr>
                                      <p:tavLst>
                                        <p:tav tm="0">
                                          <p:val>
                                            <p:fltVal val="0"/>
                                          </p:val>
                                        </p:tav>
                                        <p:tav tm="100000">
                                          <p:val>
                                            <p:strVal val="#ppt_w"/>
                                          </p:val>
                                        </p:tav>
                                      </p:tavLst>
                                    </p:anim>
                                    <p:anim calcmode="lin" valueType="num">
                                      <p:cBhvr>
                                        <p:cTn id="18" dur="1000" fill="hold"/>
                                        <p:tgtEl>
                                          <p:spTgt spid="3077"/>
                                        </p:tgtEl>
                                        <p:attrNameLst>
                                          <p:attrName>ppt_h</p:attrName>
                                        </p:attrNameLst>
                                      </p:cBhvr>
                                      <p:tavLst>
                                        <p:tav tm="0">
                                          <p:val>
                                            <p:fltVal val="0"/>
                                          </p:val>
                                        </p:tav>
                                        <p:tav tm="100000">
                                          <p:val>
                                            <p:strVal val="#ppt_h"/>
                                          </p:val>
                                        </p:tav>
                                      </p:tavLst>
                                    </p:anim>
                                    <p:anim calcmode="lin" valueType="num">
                                      <p:cBhvr>
                                        <p:cTn id="19" dur="1000" fill="hold"/>
                                        <p:tgtEl>
                                          <p:spTgt spid="3077"/>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077"/>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1" fill="hold">
                      <p:stCondLst>
                        <p:cond delay="indefinite"/>
                      </p:stCondLst>
                      <p:childTnLst>
                        <p:par>
                          <p:cTn id="22" fill="hold">
                            <p:stCondLst>
                              <p:cond delay="0"/>
                            </p:stCondLst>
                            <p:childTnLst>
                              <p:par>
                                <p:cTn id="23" presetID="15" presetClass="entr" presetSubtype="0"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 calcmode="lin" valueType="num">
                                      <p:cBhvr>
                                        <p:cTn id="25" dur="1000" fill="hold"/>
                                        <p:tgtEl>
                                          <p:spTgt spid="3074"/>
                                        </p:tgtEl>
                                        <p:attrNameLst>
                                          <p:attrName>ppt_w</p:attrName>
                                        </p:attrNameLst>
                                      </p:cBhvr>
                                      <p:tavLst>
                                        <p:tav tm="0">
                                          <p:val>
                                            <p:fltVal val="0"/>
                                          </p:val>
                                        </p:tav>
                                        <p:tav tm="100000">
                                          <p:val>
                                            <p:strVal val="#ppt_w"/>
                                          </p:val>
                                        </p:tav>
                                      </p:tavLst>
                                    </p:anim>
                                    <p:anim calcmode="lin" valueType="num">
                                      <p:cBhvr>
                                        <p:cTn id="26" dur="1000" fill="hold"/>
                                        <p:tgtEl>
                                          <p:spTgt spid="3074"/>
                                        </p:tgtEl>
                                        <p:attrNameLst>
                                          <p:attrName>ppt_h</p:attrName>
                                        </p:attrNameLst>
                                      </p:cBhvr>
                                      <p:tavLst>
                                        <p:tav tm="0">
                                          <p:val>
                                            <p:fltVal val="0"/>
                                          </p:val>
                                        </p:tav>
                                        <p:tav tm="100000">
                                          <p:val>
                                            <p:strVal val="#ppt_h"/>
                                          </p:val>
                                        </p:tav>
                                      </p:tavLst>
                                    </p:anim>
                                    <p:anim calcmode="lin" valueType="num">
                                      <p:cBhvr>
                                        <p:cTn id="27" dur="1000" fill="hold"/>
                                        <p:tgtEl>
                                          <p:spTgt spid="3074"/>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307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9" fill="hold">
                      <p:stCondLst>
                        <p:cond delay="indefinite"/>
                      </p:stCondLst>
                      <p:childTnLst>
                        <p:par>
                          <p:cTn id="30" fill="hold">
                            <p:stCondLst>
                              <p:cond delay="0"/>
                            </p:stCondLst>
                            <p:childTnLst>
                              <p:par>
                                <p:cTn id="31" presetID="15" presetClass="entr" presetSubtype="0" fill="hold" nodeType="clickEffect">
                                  <p:stCondLst>
                                    <p:cond delay="0"/>
                                  </p:stCondLst>
                                  <p:childTnLst>
                                    <p:set>
                                      <p:cBhvr>
                                        <p:cTn id="32" dur="1" fill="hold">
                                          <p:stCondLst>
                                            <p:cond delay="0"/>
                                          </p:stCondLst>
                                        </p:cTn>
                                        <p:tgtEl>
                                          <p:spTgt spid="3075"/>
                                        </p:tgtEl>
                                        <p:attrNameLst>
                                          <p:attrName>style.visibility</p:attrName>
                                        </p:attrNameLst>
                                      </p:cBhvr>
                                      <p:to>
                                        <p:strVal val="visible"/>
                                      </p:to>
                                    </p:set>
                                    <p:anim calcmode="lin" valueType="num">
                                      <p:cBhvr>
                                        <p:cTn id="33" dur="1000" fill="hold"/>
                                        <p:tgtEl>
                                          <p:spTgt spid="3075"/>
                                        </p:tgtEl>
                                        <p:attrNameLst>
                                          <p:attrName>ppt_w</p:attrName>
                                        </p:attrNameLst>
                                      </p:cBhvr>
                                      <p:tavLst>
                                        <p:tav tm="0">
                                          <p:val>
                                            <p:fltVal val="0"/>
                                          </p:val>
                                        </p:tav>
                                        <p:tav tm="100000">
                                          <p:val>
                                            <p:strVal val="#ppt_w"/>
                                          </p:val>
                                        </p:tav>
                                      </p:tavLst>
                                    </p:anim>
                                    <p:anim calcmode="lin" valueType="num">
                                      <p:cBhvr>
                                        <p:cTn id="34" dur="1000" fill="hold"/>
                                        <p:tgtEl>
                                          <p:spTgt spid="3075"/>
                                        </p:tgtEl>
                                        <p:attrNameLst>
                                          <p:attrName>ppt_h</p:attrName>
                                        </p:attrNameLst>
                                      </p:cBhvr>
                                      <p:tavLst>
                                        <p:tav tm="0">
                                          <p:val>
                                            <p:fltVal val="0"/>
                                          </p:val>
                                        </p:tav>
                                        <p:tav tm="100000">
                                          <p:val>
                                            <p:strVal val="#ppt_h"/>
                                          </p:val>
                                        </p:tav>
                                      </p:tavLst>
                                    </p:anim>
                                    <p:anim calcmode="lin" valueType="num">
                                      <p:cBhvr>
                                        <p:cTn id="35" dur="1000" fill="hold"/>
                                        <p:tgtEl>
                                          <p:spTgt spid="3075"/>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307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7" fill="hold">
                      <p:stCondLst>
                        <p:cond delay="indefinite"/>
                      </p:stCondLst>
                      <p:childTnLst>
                        <p:par>
                          <p:cTn id="38" fill="hold">
                            <p:stCondLst>
                              <p:cond delay="0"/>
                            </p:stCondLst>
                            <p:childTnLst>
                              <p:par>
                                <p:cTn id="39" presetID="15" presetClass="entr" presetSubtype="0" fill="hold" nodeType="clickEffect">
                                  <p:stCondLst>
                                    <p:cond delay="0"/>
                                  </p:stCondLst>
                                  <p:childTnLst>
                                    <p:set>
                                      <p:cBhvr>
                                        <p:cTn id="40" dur="1" fill="hold">
                                          <p:stCondLst>
                                            <p:cond delay="0"/>
                                          </p:stCondLst>
                                        </p:cTn>
                                        <p:tgtEl>
                                          <p:spTgt spid="3076"/>
                                        </p:tgtEl>
                                        <p:attrNameLst>
                                          <p:attrName>style.visibility</p:attrName>
                                        </p:attrNameLst>
                                      </p:cBhvr>
                                      <p:to>
                                        <p:strVal val="visible"/>
                                      </p:to>
                                    </p:set>
                                    <p:anim calcmode="lin" valueType="num">
                                      <p:cBhvr>
                                        <p:cTn id="41" dur="1000" fill="hold"/>
                                        <p:tgtEl>
                                          <p:spTgt spid="3076"/>
                                        </p:tgtEl>
                                        <p:attrNameLst>
                                          <p:attrName>ppt_w</p:attrName>
                                        </p:attrNameLst>
                                      </p:cBhvr>
                                      <p:tavLst>
                                        <p:tav tm="0">
                                          <p:val>
                                            <p:fltVal val="0"/>
                                          </p:val>
                                        </p:tav>
                                        <p:tav tm="100000">
                                          <p:val>
                                            <p:strVal val="#ppt_w"/>
                                          </p:val>
                                        </p:tav>
                                      </p:tavLst>
                                    </p:anim>
                                    <p:anim calcmode="lin" valueType="num">
                                      <p:cBhvr>
                                        <p:cTn id="42" dur="1000" fill="hold"/>
                                        <p:tgtEl>
                                          <p:spTgt spid="3076"/>
                                        </p:tgtEl>
                                        <p:attrNameLst>
                                          <p:attrName>ppt_h</p:attrName>
                                        </p:attrNameLst>
                                      </p:cBhvr>
                                      <p:tavLst>
                                        <p:tav tm="0">
                                          <p:val>
                                            <p:fltVal val="0"/>
                                          </p:val>
                                        </p:tav>
                                        <p:tav tm="100000">
                                          <p:val>
                                            <p:strVal val="#ppt_h"/>
                                          </p:val>
                                        </p:tav>
                                      </p:tavLst>
                                    </p:anim>
                                    <p:anim calcmode="lin" valueType="num">
                                      <p:cBhvr>
                                        <p:cTn id="43" dur="1000" fill="hold"/>
                                        <p:tgtEl>
                                          <p:spTgt spid="3076"/>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307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5" fill="hold">
                      <p:stCondLst>
                        <p:cond delay="indefinite"/>
                      </p:stCondLst>
                      <p:childTnLst>
                        <p:par>
                          <p:cTn id="46" fill="hold">
                            <p:stCondLst>
                              <p:cond delay="0"/>
                            </p:stCondLst>
                            <p:childTnLst>
                              <p:par>
                                <p:cTn id="47" presetID="15" presetClass="entr" presetSubtype="0" fill="hold" nodeType="clickEffect">
                                  <p:stCondLst>
                                    <p:cond delay="0"/>
                                  </p:stCondLst>
                                  <p:childTnLst>
                                    <p:set>
                                      <p:cBhvr>
                                        <p:cTn id="48" dur="1" fill="hold">
                                          <p:stCondLst>
                                            <p:cond delay="0"/>
                                          </p:stCondLst>
                                        </p:cTn>
                                        <p:tgtEl>
                                          <p:spTgt spid="3078"/>
                                        </p:tgtEl>
                                        <p:attrNameLst>
                                          <p:attrName>style.visibility</p:attrName>
                                        </p:attrNameLst>
                                      </p:cBhvr>
                                      <p:to>
                                        <p:strVal val="visible"/>
                                      </p:to>
                                    </p:set>
                                    <p:anim calcmode="lin" valueType="num">
                                      <p:cBhvr>
                                        <p:cTn id="49" dur="1000" fill="hold"/>
                                        <p:tgtEl>
                                          <p:spTgt spid="3078"/>
                                        </p:tgtEl>
                                        <p:attrNameLst>
                                          <p:attrName>ppt_w</p:attrName>
                                        </p:attrNameLst>
                                      </p:cBhvr>
                                      <p:tavLst>
                                        <p:tav tm="0">
                                          <p:val>
                                            <p:fltVal val="0"/>
                                          </p:val>
                                        </p:tav>
                                        <p:tav tm="100000">
                                          <p:val>
                                            <p:strVal val="#ppt_w"/>
                                          </p:val>
                                        </p:tav>
                                      </p:tavLst>
                                    </p:anim>
                                    <p:anim calcmode="lin" valueType="num">
                                      <p:cBhvr>
                                        <p:cTn id="50" dur="1000" fill="hold"/>
                                        <p:tgtEl>
                                          <p:spTgt spid="3078"/>
                                        </p:tgtEl>
                                        <p:attrNameLst>
                                          <p:attrName>ppt_h</p:attrName>
                                        </p:attrNameLst>
                                      </p:cBhvr>
                                      <p:tavLst>
                                        <p:tav tm="0">
                                          <p:val>
                                            <p:fltVal val="0"/>
                                          </p:val>
                                        </p:tav>
                                        <p:tav tm="100000">
                                          <p:val>
                                            <p:strVal val="#ppt_h"/>
                                          </p:val>
                                        </p:tav>
                                      </p:tavLst>
                                    </p:anim>
                                    <p:anim calcmode="lin" valueType="num">
                                      <p:cBhvr>
                                        <p:cTn id="51" dur="1000" fill="hold"/>
                                        <p:tgtEl>
                                          <p:spTgt spid="3078"/>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307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a:solidFill>
            <a:schemeClr val="accent6">
              <a:lumMod val="60000"/>
              <a:lumOff val="40000"/>
            </a:schemeClr>
          </a:solidFill>
        </p:spPr>
        <p:txBody>
          <a:bodyPr/>
          <a:lstStyle/>
          <a:p>
            <a:pPr marL="0" indent="0">
              <a:buNone/>
            </a:pPr>
            <a:r>
              <a:rPr lang="en-US" dirty="0" smtClean="0">
                <a:latin typeface="Garamond" panose="02020404030301010803" pitchFamily="18" charset="0"/>
              </a:rPr>
              <a:t>For breakfast people in Russia usually eat </a:t>
            </a:r>
            <a:r>
              <a:rPr lang="en-US" dirty="0" err="1" smtClean="0">
                <a:latin typeface="Garamond" panose="02020404030301010803" pitchFamily="18" charset="0"/>
              </a:rPr>
              <a:t>omelette</a:t>
            </a:r>
            <a:r>
              <a:rPr lang="en-US" dirty="0" smtClean="0">
                <a:latin typeface="Garamond" panose="02020404030301010803" pitchFamily="18" charset="0"/>
              </a:rPr>
              <a:t> and sandwiches.</a:t>
            </a:r>
          </a:p>
          <a:p>
            <a:pPr marL="0" indent="0">
              <a:buNone/>
            </a:pPr>
            <a:r>
              <a:rPr lang="en-US" dirty="0" smtClean="0">
                <a:latin typeface="Garamond" panose="02020404030301010803" pitchFamily="18" charset="0"/>
              </a:rPr>
              <a:t>For dinner they eat borsh and pelmeni.</a:t>
            </a:r>
          </a:p>
          <a:p>
            <a:pPr marL="0" indent="0">
              <a:buNone/>
            </a:pPr>
            <a:r>
              <a:rPr lang="en-US" dirty="0" smtClean="0">
                <a:latin typeface="Garamond" panose="02020404030301010803" pitchFamily="18" charset="0"/>
              </a:rPr>
              <a:t>Russian people enjoy drinking tea with lemon and Kvas.</a:t>
            </a:r>
          </a:p>
          <a:p>
            <a:pPr marL="0" indent="0">
              <a:buNone/>
            </a:pPr>
            <a:endParaRPr lang="ru-RU" dirty="0"/>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083" y="2708921"/>
            <a:ext cx="3219080" cy="2160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869160"/>
            <a:ext cx="3219080" cy="1988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19080" y="2707287"/>
            <a:ext cx="3153120" cy="21618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3"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19080" y="4869160"/>
            <a:ext cx="3153120" cy="1988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4" name="Picture 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372200" y="2708921"/>
            <a:ext cx="2771800" cy="2160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5" name="Picture 7"/>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372200" y="4869160"/>
            <a:ext cx="2771800" cy="19888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33407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2000"/>
                                        <p:tgtEl>
                                          <p:spTgt spid="3">
                                            <p:bg/>
                                          </p:spTgt>
                                        </p:tgtEl>
                                      </p:cBhvr>
                                    </p:animEffect>
                                    <p:anim calcmode="lin" valueType="num">
                                      <p:cBhvr>
                                        <p:cTn id="8" dur="2000" fill="hold"/>
                                        <p:tgtEl>
                                          <p:spTgt spid="3">
                                            <p:bg/>
                                          </p:spTgt>
                                        </p:tgtEl>
                                        <p:attrNameLst>
                                          <p:attrName>style.rotation</p:attrName>
                                        </p:attrNameLst>
                                      </p:cBhvr>
                                      <p:tavLst>
                                        <p:tav tm="0">
                                          <p:val>
                                            <p:fltVal val="720"/>
                                          </p:val>
                                        </p:tav>
                                        <p:tav tm="100000">
                                          <p:val>
                                            <p:fltVal val="0"/>
                                          </p:val>
                                        </p:tav>
                                      </p:tavLst>
                                    </p:anim>
                                    <p:anim calcmode="lin" valueType="num">
                                      <p:cBhvr>
                                        <p:cTn id="9" dur="2000" fill="hold"/>
                                        <p:tgtEl>
                                          <p:spTgt spid="3">
                                            <p:bg/>
                                          </p:spTgt>
                                        </p:tgtEl>
                                        <p:attrNameLst>
                                          <p:attrName>ppt_h</p:attrName>
                                        </p:attrNameLst>
                                      </p:cBhvr>
                                      <p:tavLst>
                                        <p:tav tm="0">
                                          <p:val>
                                            <p:fltVal val="0"/>
                                          </p:val>
                                        </p:tav>
                                        <p:tav tm="100000">
                                          <p:val>
                                            <p:strVal val="#ppt_h"/>
                                          </p:val>
                                        </p:tav>
                                      </p:tavLst>
                                    </p:anim>
                                    <p:anim calcmode="lin" valueType="num">
                                      <p:cBhvr>
                                        <p:cTn id="10" dur="2000" fill="hold"/>
                                        <p:tgtEl>
                                          <p:spTgt spid="3">
                                            <p:bg/>
                                          </p:spTgt>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anim calcmode="lin" valueType="num">
                                      <p:cBhvr>
                                        <p:cTn id="24"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5"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6"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2000"/>
                                        <p:tgtEl>
                                          <p:spTgt spid="3">
                                            <p:txEl>
                                              <p:pRg st="2" end="2"/>
                                            </p:txEl>
                                          </p:spTgt>
                                        </p:tgtEl>
                                      </p:cBhvr>
                                    </p:animEffect>
                                    <p:anim calcmode="lin" valueType="num">
                                      <p:cBhvr>
                                        <p:cTn id="32"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3"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4"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7170"/>
                                        </p:tgtEl>
                                        <p:attrNameLst>
                                          <p:attrName>style.visibility</p:attrName>
                                        </p:attrNameLst>
                                      </p:cBhvr>
                                      <p:to>
                                        <p:strVal val="visible"/>
                                      </p:to>
                                    </p:set>
                                    <p:animEffect transition="in" filter="barn(inVertical)">
                                      <p:cBhvr>
                                        <p:cTn id="39" dur="500"/>
                                        <p:tgtEl>
                                          <p:spTgt spid="7170"/>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7171"/>
                                        </p:tgtEl>
                                        <p:attrNameLst>
                                          <p:attrName>style.visibility</p:attrName>
                                        </p:attrNameLst>
                                      </p:cBhvr>
                                      <p:to>
                                        <p:strVal val="visible"/>
                                      </p:to>
                                    </p:set>
                                    <p:animEffect transition="in" filter="barn(inVertical)">
                                      <p:cBhvr>
                                        <p:cTn id="44" dur="500"/>
                                        <p:tgtEl>
                                          <p:spTgt spid="7171"/>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7172"/>
                                        </p:tgtEl>
                                        <p:attrNameLst>
                                          <p:attrName>style.visibility</p:attrName>
                                        </p:attrNameLst>
                                      </p:cBhvr>
                                      <p:to>
                                        <p:strVal val="visible"/>
                                      </p:to>
                                    </p:set>
                                    <p:animEffect transition="in" filter="barn(inVertical)">
                                      <p:cBhvr>
                                        <p:cTn id="49" dur="500"/>
                                        <p:tgtEl>
                                          <p:spTgt spid="7172"/>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nodeType="clickEffect">
                                  <p:stCondLst>
                                    <p:cond delay="0"/>
                                  </p:stCondLst>
                                  <p:childTnLst>
                                    <p:set>
                                      <p:cBhvr>
                                        <p:cTn id="53" dur="1" fill="hold">
                                          <p:stCondLst>
                                            <p:cond delay="0"/>
                                          </p:stCondLst>
                                        </p:cTn>
                                        <p:tgtEl>
                                          <p:spTgt spid="7173"/>
                                        </p:tgtEl>
                                        <p:attrNameLst>
                                          <p:attrName>style.visibility</p:attrName>
                                        </p:attrNameLst>
                                      </p:cBhvr>
                                      <p:to>
                                        <p:strVal val="visible"/>
                                      </p:to>
                                    </p:set>
                                    <p:animEffect transition="in" filter="barn(inVertical)">
                                      <p:cBhvr>
                                        <p:cTn id="54" dur="500"/>
                                        <p:tgtEl>
                                          <p:spTgt spid="7173"/>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nodeType="clickEffect">
                                  <p:stCondLst>
                                    <p:cond delay="0"/>
                                  </p:stCondLst>
                                  <p:childTnLst>
                                    <p:set>
                                      <p:cBhvr>
                                        <p:cTn id="58" dur="1" fill="hold">
                                          <p:stCondLst>
                                            <p:cond delay="0"/>
                                          </p:stCondLst>
                                        </p:cTn>
                                        <p:tgtEl>
                                          <p:spTgt spid="7174"/>
                                        </p:tgtEl>
                                        <p:attrNameLst>
                                          <p:attrName>style.visibility</p:attrName>
                                        </p:attrNameLst>
                                      </p:cBhvr>
                                      <p:to>
                                        <p:strVal val="visible"/>
                                      </p:to>
                                    </p:set>
                                    <p:animEffect transition="in" filter="barn(inVertical)">
                                      <p:cBhvr>
                                        <p:cTn id="59" dur="500"/>
                                        <p:tgtEl>
                                          <p:spTgt spid="7174"/>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nodeType="clickEffect">
                                  <p:stCondLst>
                                    <p:cond delay="0"/>
                                  </p:stCondLst>
                                  <p:childTnLst>
                                    <p:set>
                                      <p:cBhvr>
                                        <p:cTn id="63" dur="1" fill="hold">
                                          <p:stCondLst>
                                            <p:cond delay="0"/>
                                          </p:stCondLst>
                                        </p:cTn>
                                        <p:tgtEl>
                                          <p:spTgt spid="7175"/>
                                        </p:tgtEl>
                                        <p:attrNameLst>
                                          <p:attrName>style.visibility</p:attrName>
                                        </p:attrNameLst>
                                      </p:cBhvr>
                                      <p:to>
                                        <p:strVal val="visible"/>
                                      </p:to>
                                    </p:set>
                                    <p:animEffect transition="in" filter="barn(inVertical)">
                                      <p:cBhvr>
                                        <p:cTn id="64"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style>
          <a:lnRef idx="1">
            <a:schemeClr val="accent6"/>
          </a:lnRef>
          <a:fillRef idx="2">
            <a:schemeClr val="accent6"/>
          </a:fillRef>
          <a:effectRef idx="1">
            <a:schemeClr val="accent6"/>
          </a:effectRef>
          <a:fontRef idx="minor">
            <a:schemeClr val="dk1"/>
          </a:fontRef>
        </p:style>
        <p:txBody>
          <a:bodyPr/>
          <a:lstStyle/>
          <a:p>
            <a:r>
              <a:rPr lang="en-US" dirty="0" smtClean="0"/>
              <a:t>Alexander Pushkin,a famous poet, was born in Russia 1799.</a:t>
            </a:r>
          </a:p>
          <a:p>
            <a:r>
              <a:rPr lang="en-US" dirty="0" smtClean="0"/>
              <a:t>Juriy Gagarin made the first flight to the space in 1961.</a:t>
            </a:r>
          </a:p>
          <a:p>
            <a:r>
              <a:rPr lang="en-US" dirty="0" smtClean="0"/>
              <a:t>A famous composers </a:t>
            </a:r>
            <a:r>
              <a:rPr lang="en-US" dirty="0" err="1" smtClean="0"/>
              <a:t>Chaikovskiy</a:t>
            </a:r>
            <a:r>
              <a:rPr lang="en-US" dirty="0" smtClean="0"/>
              <a:t>,</a:t>
            </a:r>
            <a:r>
              <a:rPr lang="ru-RU" dirty="0" smtClean="0"/>
              <a:t> </a:t>
            </a:r>
            <a:r>
              <a:rPr lang="en-US" dirty="0" err="1" smtClean="0"/>
              <a:t>Rimskiy</a:t>
            </a:r>
            <a:r>
              <a:rPr lang="en-US" dirty="0" smtClean="0"/>
              <a:t>-Korsakov </a:t>
            </a:r>
            <a:r>
              <a:rPr lang="en-US" dirty="0" smtClean="0"/>
              <a:t>composed great music here.</a:t>
            </a:r>
            <a:endParaRPr lang="ru-RU" dirty="0"/>
          </a:p>
        </p:txBody>
      </p:sp>
      <p:pic>
        <p:nvPicPr>
          <p:cNvPr id="614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3212976"/>
            <a:ext cx="2627784" cy="364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27784" y="3212976"/>
            <a:ext cx="2520280" cy="364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148064" y="3212976"/>
            <a:ext cx="2016224" cy="364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9"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164288" y="3212976"/>
            <a:ext cx="1979712" cy="3645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52135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900" decel="100000" fill="hold"/>
                                        <p:tgtEl>
                                          <p:spTgt spid="3">
                                            <p:bg/>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bg/>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5" presetClass="entr" presetSubtype="0" fill="hold" nodeType="clickEffect">
                                  <p:stCondLst>
                                    <p:cond delay="0"/>
                                  </p:stCondLst>
                                  <p:childTnLst>
                                    <p:set>
                                      <p:cBhvr>
                                        <p:cTn id="38" dur="1" fill="hold">
                                          <p:stCondLst>
                                            <p:cond delay="0"/>
                                          </p:stCondLst>
                                        </p:cTn>
                                        <p:tgtEl>
                                          <p:spTgt spid="6146"/>
                                        </p:tgtEl>
                                        <p:attrNameLst>
                                          <p:attrName>style.visibility</p:attrName>
                                        </p:attrNameLst>
                                      </p:cBhvr>
                                      <p:to>
                                        <p:strVal val="visible"/>
                                      </p:to>
                                    </p:set>
                                    <p:animEffect transition="in" filter="fade">
                                      <p:cBhvr>
                                        <p:cTn id="39" dur="2000"/>
                                        <p:tgtEl>
                                          <p:spTgt spid="6146"/>
                                        </p:tgtEl>
                                      </p:cBhvr>
                                    </p:animEffect>
                                    <p:anim calcmode="lin" valueType="num">
                                      <p:cBhvr>
                                        <p:cTn id="40" dur="2000" fill="hold"/>
                                        <p:tgtEl>
                                          <p:spTgt spid="6146"/>
                                        </p:tgtEl>
                                        <p:attrNameLst>
                                          <p:attrName>ppt_w</p:attrName>
                                        </p:attrNameLst>
                                      </p:cBhvr>
                                      <p:tavLst>
                                        <p:tav tm="0" fmla="#ppt_w*sin(2.5*pi*$)">
                                          <p:val>
                                            <p:fltVal val="0"/>
                                          </p:val>
                                        </p:tav>
                                        <p:tav tm="100000">
                                          <p:val>
                                            <p:fltVal val="1"/>
                                          </p:val>
                                        </p:tav>
                                      </p:tavLst>
                                    </p:anim>
                                    <p:anim calcmode="lin" valueType="num">
                                      <p:cBhvr>
                                        <p:cTn id="41" dur="2000" fill="hold"/>
                                        <p:tgtEl>
                                          <p:spTgt spid="6146"/>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45" presetClass="entr" presetSubtype="0" fill="hold" nodeType="clickEffect">
                                  <p:stCondLst>
                                    <p:cond delay="0"/>
                                  </p:stCondLst>
                                  <p:childTnLst>
                                    <p:set>
                                      <p:cBhvr>
                                        <p:cTn id="45" dur="1" fill="hold">
                                          <p:stCondLst>
                                            <p:cond delay="0"/>
                                          </p:stCondLst>
                                        </p:cTn>
                                        <p:tgtEl>
                                          <p:spTgt spid="6147"/>
                                        </p:tgtEl>
                                        <p:attrNameLst>
                                          <p:attrName>style.visibility</p:attrName>
                                        </p:attrNameLst>
                                      </p:cBhvr>
                                      <p:to>
                                        <p:strVal val="visible"/>
                                      </p:to>
                                    </p:set>
                                    <p:animEffect transition="in" filter="fade">
                                      <p:cBhvr>
                                        <p:cTn id="46" dur="2000"/>
                                        <p:tgtEl>
                                          <p:spTgt spid="6147"/>
                                        </p:tgtEl>
                                      </p:cBhvr>
                                    </p:animEffect>
                                    <p:anim calcmode="lin" valueType="num">
                                      <p:cBhvr>
                                        <p:cTn id="47" dur="2000" fill="hold"/>
                                        <p:tgtEl>
                                          <p:spTgt spid="6147"/>
                                        </p:tgtEl>
                                        <p:attrNameLst>
                                          <p:attrName>ppt_w</p:attrName>
                                        </p:attrNameLst>
                                      </p:cBhvr>
                                      <p:tavLst>
                                        <p:tav tm="0" fmla="#ppt_w*sin(2.5*pi*$)">
                                          <p:val>
                                            <p:fltVal val="0"/>
                                          </p:val>
                                        </p:tav>
                                        <p:tav tm="100000">
                                          <p:val>
                                            <p:fltVal val="1"/>
                                          </p:val>
                                        </p:tav>
                                      </p:tavLst>
                                    </p:anim>
                                    <p:anim calcmode="lin" valueType="num">
                                      <p:cBhvr>
                                        <p:cTn id="48" dur="2000" fill="hold"/>
                                        <p:tgtEl>
                                          <p:spTgt spid="6147"/>
                                        </p:tgtEl>
                                        <p:attrNameLst>
                                          <p:attrName>ppt_h</p:attrName>
                                        </p:attrNameLst>
                                      </p:cBhvr>
                                      <p:tavLst>
                                        <p:tav tm="0">
                                          <p:val>
                                            <p:strVal val="#ppt_h"/>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45" presetClass="entr" presetSubtype="0" fill="hold" nodeType="clickEffect">
                                  <p:stCondLst>
                                    <p:cond delay="0"/>
                                  </p:stCondLst>
                                  <p:childTnLst>
                                    <p:set>
                                      <p:cBhvr>
                                        <p:cTn id="52" dur="1" fill="hold">
                                          <p:stCondLst>
                                            <p:cond delay="0"/>
                                          </p:stCondLst>
                                        </p:cTn>
                                        <p:tgtEl>
                                          <p:spTgt spid="6148"/>
                                        </p:tgtEl>
                                        <p:attrNameLst>
                                          <p:attrName>style.visibility</p:attrName>
                                        </p:attrNameLst>
                                      </p:cBhvr>
                                      <p:to>
                                        <p:strVal val="visible"/>
                                      </p:to>
                                    </p:set>
                                    <p:animEffect transition="in" filter="fade">
                                      <p:cBhvr>
                                        <p:cTn id="53" dur="2000"/>
                                        <p:tgtEl>
                                          <p:spTgt spid="6148"/>
                                        </p:tgtEl>
                                      </p:cBhvr>
                                    </p:animEffect>
                                    <p:anim calcmode="lin" valueType="num">
                                      <p:cBhvr>
                                        <p:cTn id="54" dur="2000" fill="hold"/>
                                        <p:tgtEl>
                                          <p:spTgt spid="6148"/>
                                        </p:tgtEl>
                                        <p:attrNameLst>
                                          <p:attrName>ppt_w</p:attrName>
                                        </p:attrNameLst>
                                      </p:cBhvr>
                                      <p:tavLst>
                                        <p:tav tm="0" fmla="#ppt_w*sin(2.5*pi*$)">
                                          <p:val>
                                            <p:fltVal val="0"/>
                                          </p:val>
                                        </p:tav>
                                        <p:tav tm="100000">
                                          <p:val>
                                            <p:fltVal val="1"/>
                                          </p:val>
                                        </p:tav>
                                      </p:tavLst>
                                    </p:anim>
                                    <p:anim calcmode="lin" valueType="num">
                                      <p:cBhvr>
                                        <p:cTn id="55" dur="2000" fill="hold"/>
                                        <p:tgtEl>
                                          <p:spTgt spid="6148"/>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45" presetClass="entr" presetSubtype="0" fill="hold" nodeType="clickEffect">
                                  <p:stCondLst>
                                    <p:cond delay="0"/>
                                  </p:stCondLst>
                                  <p:childTnLst>
                                    <p:set>
                                      <p:cBhvr>
                                        <p:cTn id="59" dur="1" fill="hold">
                                          <p:stCondLst>
                                            <p:cond delay="0"/>
                                          </p:stCondLst>
                                        </p:cTn>
                                        <p:tgtEl>
                                          <p:spTgt spid="6149"/>
                                        </p:tgtEl>
                                        <p:attrNameLst>
                                          <p:attrName>style.visibility</p:attrName>
                                        </p:attrNameLst>
                                      </p:cBhvr>
                                      <p:to>
                                        <p:strVal val="visible"/>
                                      </p:to>
                                    </p:set>
                                    <p:animEffect transition="in" filter="fade">
                                      <p:cBhvr>
                                        <p:cTn id="60" dur="2000"/>
                                        <p:tgtEl>
                                          <p:spTgt spid="6149"/>
                                        </p:tgtEl>
                                      </p:cBhvr>
                                    </p:animEffect>
                                    <p:anim calcmode="lin" valueType="num">
                                      <p:cBhvr>
                                        <p:cTn id="61" dur="2000" fill="hold"/>
                                        <p:tgtEl>
                                          <p:spTgt spid="6149"/>
                                        </p:tgtEl>
                                        <p:attrNameLst>
                                          <p:attrName>ppt_w</p:attrName>
                                        </p:attrNameLst>
                                      </p:cBhvr>
                                      <p:tavLst>
                                        <p:tav tm="0" fmla="#ppt_w*sin(2.5*pi*$)">
                                          <p:val>
                                            <p:fltVal val="0"/>
                                          </p:val>
                                        </p:tav>
                                        <p:tav tm="100000">
                                          <p:val>
                                            <p:fltVal val="1"/>
                                          </p:val>
                                        </p:tav>
                                      </p:tavLst>
                                    </p:anim>
                                    <p:anim calcmode="lin" valueType="num">
                                      <p:cBhvr>
                                        <p:cTn id="62" dur="2000" fill="hold"/>
                                        <p:tgtEl>
                                          <p:spTgt spid="614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9144000" cy="6858000"/>
          </a:xfrm>
        </p:spPr>
        <p:style>
          <a:lnRef idx="1">
            <a:schemeClr val="accent4"/>
          </a:lnRef>
          <a:fillRef idx="2">
            <a:schemeClr val="accent4"/>
          </a:fillRef>
          <a:effectRef idx="1">
            <a:schemeClr val="accent4"/>
          </a:effectRef>
          <a:fontRef idx="minor">
            <a:schemeClr val="dk1"/>
          </a:fontRef>
        </p:style>
        <p:txBody>
          <a:bodyPr>
            <a:normAutofit/>
          </a:bodyPr>
          <a:lstStyle/>
          <a:p>
            <a:r>
              <a:rPr lang="en-US" sz="2400" dirty="0" smtClean="0">
                <a:latin typeface="Comic Sans MS" panose="030F0702030302020204" pitchFamily="66" charset="0"/>
              </a:rPr>
              <a:t>There are a lot of beautiful cities in Russia.</a:t>
            </a:r>
          </a:p>
          <a:p>
            <a:r>
              <a:rPr lang="en-US" sz="2400" dirty="0" smtClean="0">
                <a:latin typeface="Comic Sans MS" panose="030F0702030302020204" pitchFamily="66" charset="0"/>
              </a:rPr>
              <a:t>Moscow is the capital of Russia.</a:t>
            </a:r>
          </a:p>
          <a:p>
            <a:r>
              <a:rPr lang="en-US" sz="2400" dirty="0" smtClean="0">
                <a:latin typeface="Comic Sans MS" panose="030F0702030302020204" pitchFamily="66" charset="0"/>
              </a:rPr>
              <a:t>Saint-Petersburg was founded by Peter the Great in </a:t>
            </a:r>
            <a:r>
              <a:rPr lang="en-US" sz="2400" dirty="0">
                <a:latin typeface="Comic Sans MS" panose="030F0702030302020204" pitchFamily="66" charset="0"/>
              </a:rPr>
              <a:t>1703</a:t>
            </a:r>
            <a:r>
              <a:rPr lang="en-US" sz="2400" dirty="0" smtClean="0">
                <a:latin typeface="Comic Sans MS" panose="030F0702030302020204" pitchFamily="66" charset="0"/>
              </a:rPr>
              <a:t>.</a:t>
            </a:r>
          </a:p>
          <a:p>
            <a:r>
              <a:rPr lang="en-US" sz="2400" dirty="0" smtClean="0">
                <a:latin typeface="Comic Sans MS" panose="030F0702030302020204" pitchFamily="66" charset="0"/>
              </a:rPr>
              <a:t>Here you can find Winter Palace,Peter and Paul fortress, </a:t>
            </a:r>
            <a:r>
              <a:rPr lang="en-US" sz="2400" dirty="0" err="1" smtClean="0">
                <a:latin typeface="Comic Sans MS" panose="030F0702030302020204" pitchFamily="66" charset="0"/>
              </a:rPr>
              <a:t>Mariinsky</a:t>
            </a:r>
            <a:r>
              <a:rPr lang="en-US" sz="2400" dirty="0" smtClean="0">
                <a:latin typeface="Comic Sans MS" panose="030F0702030302020204" pitchFamily="66" charset="0"/>
              </a:rPr>
              <a:t> Theatre</a:t>
            </a:r>
            <a:r>
              <a:rPr lang="en-US" sz="2400" dirty="0" smtClean="0">
                <a:latin typeface="Comic Sans MS" panose="030F0702030302020204" pitchFamily="66" charset="0"/>
              </a:rPr>
              <a:t>,</a:t>
            </a:r>
            <a:r>
              <a:rPr lang="ru-RU" sz="2400" dirty="0" smtClean="0">
                <a:latin typeface="Comic Sans MS" panose="030F0702030302020204" pitchFamily="66" charset="0"/>
              </a:rPr>
              <a:t> </a:t>
            </a:r>
            <a:r>
              <a:rPr lang="en-US" sz="2400" dirty="0" smtClean="0">
                <a:latin typeface="Comic Sans MS" panose="030F0702030302020204" pitchFamily="66" charset="0"/>
              </a:rPr>
              <a:t>The </a:t>
            </a:r>
            <a:r>
              <a:rPr lang="en-US" sz="2400" dirty="0" smtClean="0">
                <a:latin typeface="Comic Sans MS" panose="030F0702030302020204" pitchFamily="66" charset="0"/>
              </a:rPr>
              <a:t>Russian Museum</a:t>
            </a:r>
            <a:r>
              <a:rPr lang="en-US" sz="2400" dirty="0" smtClean="0">
                <a:latin typeface="Comic Sans MS" panose="030F0702030302020204" pitchFamily="66" charset="0"/>
              </a:rPr>
              <a:t>,</a:t>
            </a:r>
            <a:r>
              <a:rPr lang="ru-RU" sz="2400" dirty="0" smtClean="0">
                <a:latin typeface="Comic Sans MS" panose="030F0702030302020204" pitchFamily="66" charset="0"/>
              </a:rPr>
              <a:t> </a:t>
            </a:r>
            <a:r>
              <a:rPr lang="en-US" sz="2400" dirty="0" smtClean="0">
                <a:latin typeface="Comic Sans MS" panose="030F0702030302020204" pitchFamily="66" charset="0"/>
              </a:rPr>
              <a:t>Kazan </a:t>
            </a:r>
            <a:r>
              <a:rPr lang="en-US" sz="2400" dirty="0" smtClean="0">
                <a:latin typeface="Comic Sans MS" panose="030F0702030302020204" pitchFamily="66" charset="0"/>
              </a:rPr>
              <a:t>Cathedral and others.</a:t>
            </a:r>
          </a:p>
          <a:p>
            <a:r>
              <a:rPr lang="en-US" sz="2400" dirty="0" smtClean="0">
                <a:latin typeface="Comic Sans MS" panose="030F0702030302020204" pitchFamily="66" charset="0"/>
              </a:rPr>
              <a:t>Sevastopol is famous for the navy fleet.</a:t>
            </a:r>
          </a:p>
          <a:p>
            <a:r>
              <a:rPr lang="en-US" sz="2400" dirty="0" smtClean="0">
                <a:latin typeface="Comic Sans MS" panose="030F0702030302020204" pitchFamily="66" charset="0"/>
              </a:rPr>
              <a:t> Novosibirsk has many scientific institutions.</a:t>
            </a:r>
            <a:endParaRPr lang="ru-RU" sz="2400" dirty="0">
              <a:latin typeface="Comic Sans MS" panose="030F0702030302020204" pitchFamily="66" charset="0"/>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712" y="3573016"/>
            <a:ext cx="3528392" cy="3284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07680" y="3573016"/>
            <a:ext cx="2576489"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07680" y="5445224"/>
            <a:ext cx="2576489" cy="1412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084169" y="3573016"/>
            <a:ext cx="3059831" cy="3284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031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p:cTn id="7" dur="500" fill="hold"/>
                                        <p:tgtEl>
                                          <p:spTgt spid="3">
                                            <p:bg/>
                                          </p:spTgt>
                                        </p:tgtEl>
                                        <p:attrNameLst>
                                          <p:attrName>ppt_w</p:attrName>
                                        </p:attrNameLst>
                                      </p:cBhvr>
                                      <p:tavLst>
                                        <p:tav tm="0">
                                          <p:val>
                                            <p:fltVal val="0"/>
                                          </p:val>
                                        </p:tav>
                                        <p:tav tm="100000">
                                          <p:val>
                                            <p:strVal val="#ppt_w"/>
                                          </p:val>
                                        </p:tav>
                                      </p:tavLst>
                                    </p:anim>
                                    <p:anim calcmode="lin" valueType="num">
                                      <p:cBhvr>
                                        <p:cTn id="8" dur="500" fill="hold"/>
                                        <p:tgtEl>
                                          <p:spTgt spid="3">
                                            <p:bg/>
                                          </p:spTgt>
                                        </p:tgtEl>
                                        <p:attrNameLst>
                                          <p:attrName>ppt_h</p:attrName>
                                        </p:attrNameLst>
                                      </p:cBhvr>
                                      <p:tavLst>
                                        <p:tav tm="0">
                                          <p:val>
                                            <p:fltVal val="0"/>
                                          </p:val>
                                        </p:tav>
                                        <p:tav tm="100000">
                                          <p:val>
                                            <p:strVal val="#ppt_h"/>
                                          </p:val>
                                        </p:tav>
                                      </p:tavLst>
                                    </p:anim>
                                    <p:anim calcmode="lin" valueType="num">
                                      <p:cBhvr>
                                        <p:cTn id="9" dur="500" fill="hold"/>
                                        <p:tgtEl>
                                          <p:spTgt spid="3">
                                            <p:bg/>
                                          </p:spTgt>
                                        </p:tgtEl>
                                        <p:attrNameLst>
                                          <p:attrName>style.rotation</p:attrName>
                                        </p:attrNameLst>
                                      </p:cBhvr>
                                      <p:tavLst>
                                        <p:tav tm="0">
                                          <p:val>
                                            <p:fltVal val="360"/>
                                          </p:val>
                                        </p:tav>
                                        <p:tav tm="100000">
                                          <p:val>
                                            <p:fltVal val="0"/>
                                          </p:val>
                                        </p:tav>
                                      </p:tavLst>
                                    </p:anim>
                                    <p:animEffect transition="in" filter="fade">
                                      <p:cBhvr>
                                        <p:cTn id="10" dur="500"/>
                                        <p:tgtEl>
                                          <p:spTgt spid="3">
                                            <p:bg/>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9" presetClass="entr" presetSubtype="0" decel="10000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9"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50" dur="500"/>
                                        <p:tgtEl>
                                          <p:spTgt spid="3">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 calcmode="lin" valueType="num">
                                      <p:cBhvr>
                                        <p:cTn id="55"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6"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7"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58" dur="500"/>
                                        <p:tgtEl>
                                          <p:spTgt spid="3">
                                            <p:txEl>
                                              <p:pRg st="5" end="5"/>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6" presetClass="entr" presetSubtype="16" fill="hold" nodeType="clickEffect">
                                  <p:stCondLst>
                                    <p:cond delay="0"/>
                                  </p:stCondLst>
                                  <p:childTnLst>
                                    <p:set>
                                      <p:cBhvr>
                                        <p:cTn id="62" dur="1" fill="hold">
                                          <p:stCondLst>
                                            <p:cond delay="0"/>
                                          </p:stCondLst>
                                        </p:cTn>
                                        <p:tgtEl>
                                          <p:spTgt spid="5123"/>
                                        </p:tgtEl>
                                        <p:attrNameLst>
                                          <p:attrName>style.visibility</p:attrName>
                                        </p:attrNameLst>
                                      </p:cBhvr>
                                      <p:to>
                                        <p:strVal val="visible"/>
                                      </p:to>
                                    </p:set>
                                    <p:animEffect transition="in" filter="circle(in)">
                                      <p:cBhvr>
                                        <p:cTn id="63" dur="2000"/>
                                        <p:tgtEl>
                                          <p:spTgt spid="5123"/>
                                        </p:tgtEl>
                                      </p:cBhvr>
                                    </p:animEffect>
                                  </p:childTnLst>
                                </p:cTn>
                              </p:par>
                            </p:childTnLst>
                          </p:cTn>
                        </p:par>
                      </p:childTnLst>
                    </p:cTn>
                  </p:par>
                  <p:par>
                    <p:cTn id="64" fill="hold">
                      <p:stCondLst>
                        <p:cond delay="indefinite"/>
                      </p:stCondLst>
                      <p:childTnLst>
                        <p:par>
                          <p:cTn id="65" fill="hold">
                            <p:stCondLst>
                              <p:cond delay="0"/>
                            </p:stCondLst>
                            <p:childTnLst>
                              <p:par>
                                <p:cTn id="66" presetID="6" presetClass="entr" presetSubtype="16" fill="hold" nodeType="clickEffect">
                                  <p:stCondLst>
                                    <p:cond delay="0"/>
                                  </p:stCondLst>
                                  <p:childTnLst>
                                    <p:set>
                                      <p:cBhvr>
                                        <p:cTn id="67" dur="1" fill="hold">
                                          <p:stCondLst>
                                            <p:cond delay="0"/>
                                          </p:stCondLst>
                                        </p:cTn>
                                        <p:tgtEl>
                                          <p:spTgt spid="5124"/>
                                        </p:tgtEl>
                                        <p:attrNameLst>
                                          <p:attrName>style.visibility</p:attrName>
                                        </p:attrNameLst>
                                      </p:cBhvr>
                                      <p:to>
                                        <p:strVal val="visible"/>
                                      </p:to>
                                    </p:set>
                                    <p:animEffect transition="in" filter="circle(in)">
                                      <p:cBhvr>
                                        <p:cTn id="68" dur="2000"/>
                                        <p:tgtEl>
                                          <p:spTgt spid="5124"/>
                                        </p:tgtEl>
                                      </p:cBhvr>
                                    </p:animEffect>
                                  </p:childTnLst>
                                </p:cTn>
                              </p:par>
                            </p:childTnLst>
                          </p:cTn>
                        </p:par>
                      </p:childTnLst>
                    </p:cTn>
                  </p:par>
                  <p:par>
                    <p:cTn id="69" fill="hold">
                      <p:stCondLst>
                        <p:cond delay="indefinite"/>
                      </p:stCondLst>
                      <p:childTnLst>
                        <p:par>
                          <p:cTn id="70" fill="hold">
                            <p:stCondLst>
                              <p:cond delay="0"/>
                            </p:stCondLst>
                            <p:childTnLst>
                              <p:par>
                                <p:cTn id="71" presetID="6" presetClass="entr" presetSubtype="16" fill="hold" nodeType="clickEffect">
                                  <p:stCondLst>
                                    <p:cond delay="0"/>
                                  </p:stCondLst>
                                  <p:childTnLst>
                                    <p:set>
                                      <p:cBhvr>
                                        <p:cTn id="72" dur="1" fill="hold">
                                          <p:stCondLst>
                                            <p:cond delay="0"/>
                                          </p:stCondLst>
                                        </p:cTn>
                                        <p:tgtEl>
                                          <p:spTgt spid="5125"/>
                                        </p:tgtEl>
                                        <p:attrNameLst>
                                          <p:attrName>style.visibility</p:attrName>
                                        </p:attrNameLst>
                                      </p:cBhvr>
                                      <p:to>
                                        <p:strVal val="visible"/>
                                      </p:to>
                                    </p:set>
                                    <p:animEffect transition="in" filter="circle(in)">
                                      <p:cBhvr>
                                        <p:cTn id="73" dur="2000"/>
                                        <p:tgtEl>
                                          <p:spTgt spid="5125"/>
                                        </p:tgtEl>
                                      </p:cBhvr>
                                    </p:animEffect>
                                  </p:childTnLst>
                                </p:cTn>
                              </p:par>
                            </p:childTnLst>
                          </p:cTn>
                        </p:par>
                      </p:childTnLst>
                    </p:cTn>
                  </p:par>
                  <p:par>
                    <p:cTn id="74" fill="hold">
                      <p:stCondLst>
                        <p:cond delay="indefinite"/>
                      </p:stCondLst>
                      <p:childTnLst>
                        <p:par>
                          <p:cTn id="75" fill="hold">
                            <p:stCondLst>
                              <p:cond delay="0"/>
                            </p:stCondLst>
                            <p:childTnLst>
                              <p:par>
                                <p:cTn id="76" presetID="6" presetClass="entr" presetSubtype="16" fill="hold" nodeType="clickEffect">
                                  <p:stCondLst>
                                    <p:cond delay="0"/>
                                  </p:stCondLst>
                                  <p:childTnLst>
                                    <p:set>
                                      <p:cBhvr>
                                        <p:cTn id="77" dur="1" fill="hold">
                                          <p:stCondLst>
                                            <p:cond delay="0"/>
                                          </p:stCondLst>
                                        </p:cTn>
                                        <p:tgtEl>
                                          <p:spTgt spid="5126"/>
                                        </p:tgtEl>
                                        <p:attrNameLst>
                                          <p:attrName>style.visibility</p:attrName>
                                        </p:attrNameLst>
                                      </p:cBhvr>
                                      <p:to>
                                        <p:strVal val="visible"/>
                                      </p:to>
                                    </p:set>
                                    <p:animEffect transition="in" filter="circle(in)">
                                      <p:cBhvr>
                                        <p:cTn id="78" dur="200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half" idx="2"/>
          </p:nvPr>
        </p:nvSpPr>
        <p:spPr>
          <a:xfrm>
            <a:off x="0" y="5157192"/>
            <a:ext cx="9144000" cy="1700808"/>
          </a:xfrm>
        </p:spPr>
        <p:style>
          <a:lnRef idx="1">
            <a:schemeClr val="accent5"/>
          </a:lnRef>
          <a:fillRef idx="3">
            <a:schemeClr val="accent5"/>
          </a:fillRef>
          <a:effectRef idx="2">
            <a:schemeClr val="accent5"/>
          </a:effectRef>
          <a:fontRef idx="minor">
            <a:schemeClr val="lt1"/>
          </a:fontRef>
        </p:style>
        <p:txBody>
          <a:bodyPr>
            <a:normAutofit/>
          </a:bodyPr>
          <a:lstStyle/>
          <a:p>
            <a:pPr algn="ctr"/>
            <a:r>
              <a:rPr lang="en-US" sz="2400" dirty="0" smtClean="0"/>
              <a:t>The presentation was prepared by</a:t>
            </a:r>
            <a:r>
              <a:rPr lang="ru-RU" sz="2400" dirty="0" smtClean="0"/>
              <a:t> </a:t>
            </a:r>
            <a:r>
              <a:rPr lang="en-US" sz="2400" dirty="0" err="1" smtClean="0"/>
              <a:t>Niryan</a:t>
            </a:r>
            <a:r>
              <a:rPr lang="en-US" sz="2400" smtClean="0"/>
              <a:t> Svetlana.</a:t>
            </a:r>
            <a:endParaRPr lang="ru-RU" sz="2400" dirty="0"/>
          </a:p>
        </p:txBody>
      </p:sp>
      <p:pic>
        <p:nvPicPr>
          <p:cNvPr id="4098" name="Picture 2"/>
          <p:cNvPicPr>
            <a:picLocks noGrp="1" noChangeAspect="1" noChangeArrowheads="1"/>
          </p:cNvPicPr>
          <p:nvPr>
            <p:ph type="pic" idx="1"/>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57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9342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4098"/>
                                        </p:tgtEl>
                                        <p:attrNameLst>
                                          <p:attrName>r</p:attrName>
                                        </p:attrNameLst>
                                      </p:cBhvr>
                                    </p:animRot>
                                    <p:animRot by="-240000">
                                      <p:cBhvr>
                                        <p:cTn id="7" dur="200" fill="hold">
                                          <p:stCondLst>
                                            <p:cond delay="200"/>
                                          </p:stCondLst>
                                        </p:cTn>
                                        <p:tgtEl>
                                          <p:spTgt spid="4098"/>
                                        </p:tgtEl>
                                        <p:attrNameLst>
                                          <p:attrName>r</p:attrName>
                                        </p:attrNameLst>
                                      </p:cBhvr>
                                    </p:animRot>
                                    <p:animRot by="240000">
                                      <p:cBhvr>
                                        <p:cTn id="8" dur="200" fill="hold">
                                          <p:stCondLst>
                                            <p:cond delay="400"/>
                                          </p:stCondLst>
                                        </p:cTn>
                                        <p:tgtEl>
                                          <p:spTgt spid="4098"/>
                                        </p:tgtEl>
                                        <p:attrNameLst>
                                          <p:attrName>r</p:attrName>
                                        </p:attrNameLst>
                                      </p:cBhvr>
                                    </p:animRot>
                                    <p:animRot by="-240000">
                                      <p:cBhvr>
                                        <p:cTn id="9" dur="200" fill="hold">
                                          <p:stCondLst>
                                            <p:cond delay="600"/>
                                          </p:stCondLst>
                                        </p:cTn>
                                        <p:tgtEl>
                                          <p:spTgt spid="4098"/>
                                        </p:tgtEl>
                                        <p:attrNameLst>
                                          <p:attrName>r</p:attrName>
                                        </p:attrNameLst>
                                      </p:cBhvr>
                                    </p:animRot>
                                    <p:animRot by="120000">
                                      <p:cBhvr>
                                        <p:cTn id="10" dur="200" fill="hold">
                                          <p:stCondLst>
                                            <p:cond delay="800"/>
                                          </p:stCondLst>
                                        </p:cTn>
                                        <p:tgtEl>
                                          <p:spTgt spid="4098"/>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 calcmode="lin" valueType="num">
                                      <p:cBhvr>
                                        <p:cTn id="15" dur="1000" fill="hold"/>
                                        <p:tgtEl>
                                          <p:spTgt spid="6">
                                            <p:bg/>
                                          </p:spTgt>
                                        </p:tgtEl>
                                        <p:attrNameLst>
                                          <p:attrName>ppt_w</p:attrName>
                                        </p:attrNameLst>
                                      </p:cBhvr>
                                      <p:tavLst>
                                        <p:tav tm="0">
                                          <p:val>
                                            <p:fltVal val="0"/>
                                          </p:val>
                                        </p:tav>
                                        <p:tav tm="100000">
                                          <p:val>
                                            <p:strVal val="#ppt_w"/>
                                          </p:val>
                                        </p:tav>
                                      </p:tavLst>
                                    </p:anim>
                                    <p:anim calcmode="lin" valueType="num">
                                      <p:cBhvr>
                                        <p:cTn id="16" dur="1000" fill="hold"/>
                                        <p:tgtEl>
                                          <p:spTgt spid="6">
                                            <p:bg/>
                                          </p:spTgt>
                                        </p:tgtEl>
                                        <p:attrNameLst>
                                          <p:attrName>ppt_h</p:attrName>
                                        </p:attrNameLst>
                                      </p:cBhvr>
                                      <p:tavLst>
                                        <p:tav tm="0">
                                          <p:val>
                                            <p:fltVal val="0"/>
                                          </p:val>
                                        </p:tav>
                                        <p:tav tm="100000">
                                          <p:val>
                                            <p:strVal val="#ppt_h"/>
                                          </p:val>
                                        </p:tav>
                                      </p:tavLst>
                                    </p:anim>
                                    <p:anim calcmode="lin" valueType="num">
                                      <p:cBhvr>
                                        <p:cTn id="17" dur="1000" fill="hold"/>
                                        <p:tgtEl>
                                          <p:spTgt spid="6">
                                            <p:bg/>
                                          </p:spTgt>
                                        </p:tgtEl>
                                        <p:attrNameLst>
                                          <p:attrName>style.rotation</p:attrName>
                                        </p:attrNameLst>
                                      </p:cBhvr>
                                      <p:tavLst>
                                        <p:tav tm="0">
                                          <p:val>
                                            <p:fltVal val="90"/>
                                          </p:val>
                                        </p:tav>
                                        <p:tav tm="100000">
                                          <p:val>
                                            <p:fltVal val="0"/>
                                          </p:val>
                                        </p:tav>
                                      </p:tavLst>
                                    </p:anim>
                                    <p:animEffect transition="in" filter="fade">
                                      <p:cBhvr>
                                        <p:cTn id="18" dur="1000"/>
                                        <p:tgtEl>
                                          <p:spTgt spid="6">
                                            <p:bg/>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p:cTn id="23"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4"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5"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26"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216</Words>
  <Application>Microsoft Office PowerPoint</Application>
  <PresentationFormat>Экран (4:3)</PresentationFormat>
  <Paragraphs>17</Paragraphs>
  <Slides>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 The  Russian Federation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2015-04-21T20:02:04Z</dcterms:created>
  <dcterms:modified xsi:type="dcterms:W3CDTF">2015-04-21T20:08:52Z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572119</vt:lpwstr>
  </property>
  <property fmtid="{D5CDD505-2E9C-101B-9397-08002B2CF9AE}" pid="3" name="NXPowerLiteSettings">
    <vt:lpwstr>F7000400038000</vt:lpwstr>
  </property>
  <property fmtid="{D5CDD505-2E9C-101B-9397-08002B2CF9AE}" pid="4" name="NXPowerLiteVersion">
    <vt:lpwstr>D6.2.8</vt:lpwstr>
  </property>
</Properties>
</file>