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57" r:id="rId5"/>
    <p:sldId id="259" r:id="rId6"/>
    <p:sldId id="260" r:id="rId7"/>
    <p:sldId id="265" r:id="rId8"/>
    <p:sldId id="266" r:id="rId9"/>
    <p:sldId id="267" r:id="rId10"/>
    <p:sldId id="268" r:id="rId11"/>
    <p:sldId id="269" r:id="rId12"/>
    <p:sldId id="261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7526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8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800" b="1" dirty="0" smtClean="0">
                <a:ln w="28575">
                  <a:solidFill>
                    <a:srgbClr val="7030A0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Весна   </a:t>
            </a:r>
            <a:br>
              <a:rPr lang="ru-RU" sz="8800" b="1" dirty="0" smtClean="0">
                <a:ln w="28575">
                  <a:solidFill>
                    <a:srgbClr val="7030A0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8800" b="1" dirty="0" smtClean="0">
                <a:ln w="28575">
                  <a:solidFill>
                    <a:srgbClr val="7030A0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на лесной полянке</a:t>
            </a:r>
            <a:br>
              <a:rPr lang="ru-RU" sz="8800" b="1" dirty="0" smtClean="0">
                <a:ln w="28575">
                  <a:solidFill>
                    <a:srgbClr val="7030A0"/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</a:br>
            <a:endParaRPr lang="ru-RU" sz="8800" dirty="0">
              <a:ln w="28575">
                <a:solidFill>
                  <a:srgbClr val="7030A0"/>
                </a:solidFill>
                <a:prstDash val="solid"/>
              </a:ln>
              <a:gradFill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5400000" scaled="0"/>
              </a:gradFill>
              <a:latin typeface="Monotype Corsiva" pitchFamily="66" charset="0"/>
            </a:endParaRPr>
          </a:p>
        </p:txBody>
      </p:sp>
      <p:pic>
        <p:nvPicPr>
          <p:cNvPr id="8" name="Рисунок 7" descr="11694f900b40f1ba23e38dc391d8e1f5-462x508.jpg"/>
          <p:cNvPicPr>
            <a:picLocks noChangeAspect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304800"/>
            <a:ext cx="2408174" cy="2666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медведь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667"/>
          <a:stretch>
            <a:fillRect/>
          </a:stretch>
        </p:blipFill>
        <p:spPr>
          <a:xfrm>
            <a:off x="762000" y="3886200"/>
            <a:ext cx="3276600" cy="2333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10" name="Рисунок 9" descr="листв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784"/>
          <a:stretch>
            <a:fillRect/>
          </a:stretch>
        </p:blipFill>
        <p:spPr>
          <a:xfrm>
            <a:off x="304800" y="381000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yablony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67784">
            <a:off x="-136342" y="-46486"/>
            <a:ext cx="1677802" cy="1584160"/>
          </a:xfrm>
          <a:prstGeom prst="rect">
            <a:avLst/>
          </a:prstGeom>
        </p:spPr>
      </p:pic>
      <p:pic>
        <p:nvPicPr>
          <p:cNvPr id="12" name="Рисунок 11" descr="yablony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4555">
            <a:off x="7431446" y="-115497"/>
            <a:ext cx="1677802" cy="1584160"/>
          </a:xfrm>
          <a:prstGeom prst="rect">
            <a:avLst/>
          </a:prstGeom>
        </p:spPr>
      </p:pic>
      <p:pic>
        <p:nvPicPr>
          <p:cNvPr id="13" name="Рисунок 12" descr="3fbe557e843f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026341">
            <a:off x="-361833" y="5397317"/>
            <a:ext cx="2362200" cy="1408462"/>
          </a:xfrm>
          <a:prstGeom prst="rect">
            <a:avLst/>
          </a:prstGeom>
        </p:spPr>
      </p:pic>
      <p:pic>
        <p:nvPicPr>
          <p:cNvPr id="14" name="Рисунок 13" descr="3fbe557e843f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20929">
            <a:off x="7033793" y="5547639"/>
            <a:ext cx="2362200" cy="1408462"/>
          </a:xfrm>
          <a:prstGeom prst="rect">
            <a:avLst/>
          </a:prstGeom>
        </p:spPr>
      </p:pic>
      <p:pic>
        <p:nvPicPr>
          <p:cNvPr id="16" name="Рисунок 15" descr="0_4ff64_6927b695_XL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52810">
            <a:off x="3142014" y="4585086"/>
            <a:ext cx="1676400" cy="2310039"/>
          </a:xfrm>
          <a:prstGeom prst="rect">
            <a:avLst/>
          </a:prstGeom>
        </p:spPr>
      </p:pic>
      <p:pic>
        <p:nvPicPr>
          <p:cNvPr id="17" name="Рисунок 16" descr="0_4ff64_6927b695_XL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6645">
            <a:off x="4134567" y="4433487"/>
            <a:ext cx="1676400" cy="23100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15000" y="44196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Составила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Калуцкова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Антонина Васильевна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orum.anastasia.ru/files/oe__1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993067" cy="3505200"/>
          </a:xfrm>
          <a:prstGeom prst="rect">
            <a:avLst/>
          </a:prstGeom>
          <a:noFill/>
        </p:spPr>
      </p:pic>
      <p:pic>
        <p:nvPicPr>
          <p:cNvPr id="24580" name="Picture 4" descr="http://bionevra.narod.ru/Biofizbol/10.jp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4500563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2-tub-ru.yandex.net/i?id=305585323-18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3810000" cy="2886364"/>
          </a:xfrm>
          <a:prstGeom prst="rect">
            <a:avLst/>
          </a:prstGeom>
          <a:noFill/>
        </p:spPr>
      </p:pic>
      <p:pic>
        <p:nvPicPr>
          <p:cNvPr id="25604" name="Picture 4" descr="http://democolor.com/uploads/posts/2012-12/1356325952_97guurbfz1kvjs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062380"/>
            <a:ext cx="3568015" cy="2519019"/>
          </a:xfrm>
          <a:prstGeom prst="rect">
            <a:avLst/>
          </a:prstGeom>
          <a:noFill/>
        </p:spPr>
      </p:pic>
      <p:pic>
        <p:nvPicPr>
          <p:cNvPr id="25606" name="Picture 6" descr="http://im6-tub-ru.yandex.net/i?id=134466870-0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" y="990600"/>
            <a:ext cx="4023360" cy="251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7086600" cy="1249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Какие птицы возвращаются </a:t>
            </a:r>
            <a:b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к нам из тёплых стран ?</a:t>
            </a:r>
            <a:endParaRPr lang="ru-RU" dirty="0"/>
          </a:p>
        </p:txBody>
      </p:sp>
      <p:pic>
        <p:nvPicPr>
          <p:cNvPr id="3" name="Рисунок 2" descr="39754346_p4090628lbyu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39" t="7404" r="8556" b="16084"/>
          <a:stretch>
            <a:fillRect/>
          </a:stretch>
        </p:blipFill>
        <p:spPr>
          <a:xfrm flipH="1">
            <a:off x="228600" y="1447800"/>
            <a:ext cx="3234813" cy="2133600"/>
          </a:xfrm>
          <a:prstGeom prst="rect">
            <a:avLst/>
          </a:prstGeom>
        </p:spPr>
      </p:pic>
      <p:pic>
        <p:nvPicPr>
          <p:cNvPr id="5" name="Рисунок 4" descr="skvorec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447800"/>
            <a:ext cx="1905000" cy="2779986"/>
          </a:xfrm>
          <a:prstGeom prst="rect">
            <a:avLst/>
          </a:prstGeom>
        </p:spPr>
      </p:pic>
      <p:pic>
        <p:nvPicPr>
          <p:cNvPr id="10" name="Рисунок 9" descr="150286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17" t="17241"/>
          <a:stretch>
            <a:fillRect/>
          </a:stretch>
        </p:blipFill>
        <p:spPr>
          <a:xfrm flipH="1">
            <a:off x="609598" y="4343400"/>
            <a:ext cx="3126153" cy="2286000"/>
          </a:xfrm>
          <a:prstGeom prst="rect">
            <a:avLst/>
          </a:prstGeom>
        </p:spPr>
      </p:pic>
      <p:pic>
        <p:nvPicPr>
          <p:cNvPr id="11" name="Рисунок 10" descr="74847648_3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312" y="4343400"/>
            <a:ext cx="3294668" cy="2286000"/>
          </a:xfrm>
          <a:prstGeom prst="rect">
            <a:avLst/>
          </a:prstGeom>
        </p:spPr>
      </p:pic>
      <p:pic>
        <p:nvPicPr>
          <p:cNvPr id="12" name="Рисунок 11" descr="3fbe557e843f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854">
            <a:off x="6662990" y="670862"/>
            <a:ext cx="2807352" cy="1579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163_original.jpg"/>
          <p:cNvPicPr>
            <a:picLocks noChangeAspect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4495800"/>
            <a:ext cx="3048000" cy="2209800"/>
          </a:xfrm>
          <a:prstGeom prst="rect">
            <a:avLst/>
          </a:prstGeom>
        </p:spPr>
      </p:pic>
      <p:pic>
        <p:nvPicPr>
          <p:cNvPr id="5" name="Рисунок 4" descr="mallardsondornochfirth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87" t="3385" r="3938" b="5229"/>
          <a:stretch>
            <a:fillRect/>
          </a:stretch>
        </p:blipFill>
        <p:spPr>
          <a:xfrm flipH="1">
            <a:off x="457199" y="533400"/>
            <a:ext cx="3471333" cy="2286000"/>
          </a:xfrm>
          <a:prstGeom prst="rect">
            <a:avLst/>
          </a:prstGeom>
        </p:spPr>
      </p:pic>
      <p:pic>
        <p:nvPicPr>
          <p:cNvPr id="6" name="Рисунок 5" descr="na_gusa_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25486" y="2590800"/>
            <a:ext cx="3265714" cy="2286000"/>
          </a:xfrm>
          <a:prstGeom prst="rect">
            <a:avLst/>
          </a:prstGeom>
        </p:spPr>
      </p:pic>
      <p:pic>
        <p:nvPicPr>
          <p:cNvPr id="7" name="Рисунок 6" descr="ny4wo9rb9hazd2zu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533400"/>
            <a:ext cx="2819400" cy="2348031"/>
          </a:xfrm>
          <a:prstGeom prst="rect">
            <a:avLst/>
          </a:prstGeom>
        </p:spPr>
      </p:pic>
      <p:pic>
        <p:nvPicPr>
          <p:cNvPr id="3" name="Рисунок 2" descr="3fbe557e843f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2854">
            <a:off x="7199371" y="404620"/>
            <a:ext cx="2362200" cy="1408462"/>
          </a:xfrm>
          <a:prstGeom prst="rect">
            <a:avLst/>
          </a:prstGeom>
        </p:spPr>
      </p:pic>
      <p:pic>
        <p:nvPicPr>
          <p:cNvPr id="9" name="Рисунок 8" descr="yablonya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48066">
            <a:off x="156884" y="3611422"/>
            <a:ext cx="3776594" cy="329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1.liveinternet.ru/images/attach/c/7/97/921/97921379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77800"/>
            <a:ext cx="8839200" cy="6527800"/>
          </a:xfrm>
          <a:prstGeom prst="rect">
            <a:avLst/>
          </a:prstGeom>
          <a:noFill/>
        </p:spPr>
      </p:pic>
      <p:pic>
        <p:nvPicPr>
          <p:cNvPr id="1026" name="Picture 2" descr="http://festival.1september.ru/articles/501657/img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590800"/>
            <a:ext cx="3655663" cy="388231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95800" y="152400"/>
            <a:ext cx="3352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stat17.privet.ru/lr/0a0a45058c30c3de02d8f41f57c413e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219200"/>
            <a:ext cx="6699042" cy="5029436"/>
          </a:xfrm>
          <a:prstGeom prst="rect">
            <a:avLst/>
          </a:prstGeom>
          <a:noFill/>
        </p:spPr>
      </p:pic>
      <p:pic>
        <p:nvPicPr>
          <p:cNvPr id="20487" name="Picture 7" descr="http://eti-deti.com/wp-content/uploads/2013/02/zagadki-ves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3810000" cy="27432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6600"/>
                </a:solidFill>
                <a:latin typeface="Monotype Corsiva" pitchFamily="66" charset="0"/>
              </a:rPr>
              <a:t>Весенние приметы</a:t>
            </a:r>
            <a:endParaRPr lang="ru-RU" sz="8000" b="1" dirty="0">
              <a:solidFill>
                <a:srgbClr val="0066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сосульки.jpg"/>
          <p:cNvPicPr>
            <a:picLocks noChangeAspect="1"/>
          </p:cNvPicPr>
          <p:nvPr/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228600" y="1371600"/>
            <a:ext cx="2514600" cy="1924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набухают почк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0" y="2743200"/>
            <a:ext cx="3591453" cy="2126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тает снег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4343400"/>
            <a:ext cx="3048000" cy="2288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капель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20"/>
          <a:stretch>
            <a:fillRect/>
          </a:stretch>
        </p:blipFill>
        <p:spPr>
          <a:xfrm>
            <a:off x="5791200" y="1219200"/>
            <a:ext cx="2895600" cy="1971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ледоход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4419600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жик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04800"/>
            <a:ext cx="3416803" cy="203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1732933.jpg"/>
          <p:cNvPicPr>
            <a:picLocks noChangeAspect="1"/>
          </p:cNvPicPr>
          <p:nvPr/>
        </p:nvPicPr>
        <p:blipFill>
          <a:blip r:embed="rId3"/>
          <a:srcRect b="7556"/>
          <a:stretch>
            <a:fillRect/>
          </a:stretch>
        </p:blipFill>
        <p:spPr>
          <a:xfrm>
            <a:off x="5943600" y="152400"/>
            <a:ext cx="3200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проталины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2133600"/>
            <a:ext cx="3962399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000008639_schub.jpg"/>
          <p:cNvPicPr>
            <a:picLocks noChangeAspect="1"/>
          </p:cNvPicPr>
          <p:nvPr/>
        </p:nvPicPr>
        <p:blipFill>
          <a:blip r:embed="rId5">
            <a:lum contrast="10000"/>
          </a:blip>
          <a:stretch>
            <a:fillRect/>
          </a:stretch>
        </p:blipFill>
        <p:spPr>
          <a:xfrm>
            <a:off x="5638800" y="4267200"/>
            <a:ext cx="305972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учей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4114800"/>
            <a:ext cx="3200400" cy="24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Какие животные просыпаются после зимней спячки ?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бурундук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79" b="12925"/>
          <a:stretch>
            <a:fillRect/>
          </a:stretch>
        </p:blipFill>
        <p:spPr>
          <a:xfrm flipH="1">
            <a:off x="457200" y="1524000"/>
            <a:ext cx="2901696" cy="2133600"/>
          </a:xfrm>
          <a:prstGeom prst="rect">
            <a:avLst/>
          </a:prstGeom>
        </p:spPr>
      </p:pic>
      <p:pic>
        <p:nvPicPr>
          <p:cNvPr id="4" name="Рисунок 3" descr="ёжик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447800"/>
            <a:ext cx="2971800" cy="2286000"/>
          </a:xfrm>
          <a:prstGeom prst="rect">
            <a:avLst/>
          </a:prstGeom>
        </p:spPr>
      </p:pic>
      <p:pic>
        <p:nvPicPr>
          <p:cNvPr id="5" name="Рисунок 4" descr="медведь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0" t="13921" r="9179"/>
          <a:stretch>
            <a:fillRect/>
          </a:stretch>
        </p:blipFill>
        <p:spPr>
          <a:xfrm>
            <a:off x="304800" y="3962400"/>
            <a:ext cx="3429000" cy="2624127"/>
          </a:xfrm>
          <a:prstGeom prst="rect">
            <a:avLst/>
          </a:prstGeom>
        </p:spPr>
      </p:pic>
      <p:pic>
        <p:nvPicPr>
          <p:cNvPr id="6" name="Рисунок 5" descr="сурок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4038600"/>
            <a:ext cx="3352800" cy="2512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457200"/>
            <a:ext cx="4038600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Шорохом неслышным лепестков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Жемчуг белоснежный распустился,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Свежим нежным крохотным цветком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Из-под снега к солнцу устремился.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avid-cavagnaro-snowdrop-flowers-blooming-in-the-snow-galanthus-nivali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81000"/>
            <a:ext cx="37592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57800" y="3429000"/>
            <a:ext cx="3276600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Жёлтый глаз из-под земли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Первым дарят нам они.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их правильно назвать,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им земля, как мать?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00008639_schub.jpg"/>
          <p:cNvPicPr>
            <a:picLocks noChangeAspect="1"/>
          </p:cNvPicPr>
          <p:nvPr/>
        </p:nvPicPr>
        <p:blipFill>
          <a:blip r:embed="rId3">
            <a:lum contrast="10000"/>
          </a:blip>
          <a:stretch>
            <a:fillRect/>
          </a:stretch>
        </p:blipFill>
        <p:spPr>
          <a:xfrm>
            <a:off x="568570" y="3276600"/>
            <a:ext cx="362243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609600"/>
            <a:ext cx="3352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лужайке солнышком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Жёлтеньким сияет,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Бабочек и пчёлок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Мёдом угощает.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промчится время -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Цветик золотистый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Станет белым-белым,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Как снежок пушистый.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Дунет ветер тёплый,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И с него пушинки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Полетят над лугом,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Как зимой снежинки,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тогда он станет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Словно барабанчик.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зовут цветочек?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       Это...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              </a:t>
            </a:r>
            <a:endParaRPr lang="ru-RU" dirty="0"/>
          </a:p>
        </p:txBody>
      </p:sp>
      <p:pic>
        <p:nvPicPr>
          <p:cNvPr id="21506" name="Picture 2" descr="http://www.stihi.ru/pics/2011/06/11/76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517" y="457200"/>
            <a:ext cx="4349483" cy="5565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5400" y="2895600"/>
            <a:ext cx="3429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Цветёт он майскою порой,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найдёшь в тени лесной: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стебельке, как бусы в ряд,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Цветы душистые висят.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www.stihi.ru/pics/2013/03/02/116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99" y="914400"/>
            <a:ext cx="4538749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33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Весна    на лесной полянке </vt:lpstr>
      <vt:lpstr>Презентация PowerPoint</vt:lpstr>
      <vt:lpstr>Презентация PowerPoint</vt:lpstr>
      <vt:lpstr>Весенние приметы</vt:lpstr>
      <vt:lpstr>Презентация PowerPoint</vt:lpstr>
      <vt:lpstr>Какие животные просыпаются после зимней спячки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Какие птицы возвращаются  к нам из тёплых стран 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  нам  весна   шагает….</dc:title>
  <dc:creator>User</dc:creator>
  <cp:lastModifiedBy>User</cp:lastModifiedBy>
  <cp:revision>20</cp:revision>
  <dcterms:created xsi:type="dcterms:W3CDTF">2013-03-23T15:49:09Z</dcterms:created>
  <dcterms:modified xsi:type="dcterms:W3CDTF">2015-04-21T15:31:42Z</dcterms:modified>
</cp:coreProperties>
</file>