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93" r:id="rId3"/>
    <p:sldId id="294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7D53-4B5C-4EC2-A60E-3029D21C493B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72702-307B-47B9-9F67-C870F64950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 инна\j5348_1209189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0090"/>
            <a:ext cx="10058400" cy="7772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-243408"/>
            <a:ext cx="74168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«Лепка»</a:t>
            </a:r>
            <a:r>
              <a:rPr lang="ru-RU" sz="2000" dirty="0" smtClean="0">
                <a:solidFill>
                  <a:srgbClr val="FFFF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:\IMG_07042015_102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3000396" cy="27378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 descr="H:\IMG_07042015_1030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4301" y="3214686"/>
            <a:ext cx="3008206" cy="3929065"/>
          </a:xfrm>
          <a:prstGeom prst="ellipse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8" name="Picture 4" descr="H:\IMG_07042015_1041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714728"/>
            <a:ext cx="2357454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H:\IMG_07042015_10345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0"/>
            <a:ext cx="4000496" cy="3000372"/>
          </a:xfrm>
          <a:prstGeom prst="cloud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31" name="Picture 7" descr="Pics Zone - Последние коллекци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2214554"/>
            <a:ext cx="3429024" cy="3214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 инна\j5348_1209189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0090"/>
            <a:ext cx="10058400" cy="7772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-243408"/>
            <a:ext cx="74168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«Конструирование»</a:t>
            </a:r>
            <a:r>
              <a:rPr lang="ru-RU" sz="2000" dirty="0" smtClean="0">
                <a:solidFill>
                  <a:srgbClr val="FFFF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ППС\Desktop\космос\DSCN08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3784567" cy="28387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ППС\Desktop\космос\DSCN08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071546"/>
            <a:ext cx="4143404" cy="5238195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8" name="Picture 4" descr="C:\Users\ППС\Desktop\космос\DSCN08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7" y="3643314"/>
            <a:ext cx="2911396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он инна\j5348_1209189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0090"/>
            <a:ext cx="10058400" cy="7772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-243408"/>
            <a:ext cx="741682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Monotype Corsiva" pitchFamily="66" charset="0"/>
              </a:rPr>
              <a:t>«Рисование»</a:t>
            </a:r>
            <a:r>
              <a:rPr lang="ru-RU" sz="2000" dirty="0" smtClean="0">
                <a:solidFill>
                  <a:srgbClr val="FFFF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Picture 2" descr="H:\IMG_13042015_1145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642918"/>
            <a:ext cx="4000528" cy="3000396"/>
          </a:xfrm>
          <a:prstGeom prst="cloud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H:\IMG_13042015_0949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268372"/>
            <a:ext cx="3452837" cy="2589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H:\IMG_13042015_095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785793"/>
            <a:ext cx="4143404" cy="3107553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6" name="Picture 2" descr="C:\Users\ППС\Desktop\IMG_03042015_0955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44" y="3857628"/>
            <a:ext cx="4429156" cy="3321867"/>
          </a:xfrm>
          <a:prstGeom prst="cloud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9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КОСМОС</dc:title>
  <dc:creator>Admin</dc:creator>
  <cp:lastModifiedBy>ППС</cp:lastModifiedBy>
  <cp:revision>104</cp:revision>
  <dcterms:created xsi:type="dcterms:W3CDTF">2009-04-03T15:58:19Z</dcterms:created>
  <dcterms:modified xsi:type="dcterms:W3CDTF">2015-04-22T14:31:16Z</dcterms:modified>
</cp:coreProperties>
</file>