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30"/>
  </p:notesMasterIdLst>
  <p:handoutMasterIdLst>
    <p:handoutMasterId r:id="rId31"/>
  </p:handoutMasterIdLst>
  <p:sldIdLst>
    <p:sldId id="256" r:id="rId3"/>
    <p:sldId id="276" r:id="rId4"/>
    <p:sldId id="277" r:id="rId5"/>
    <p:sldId id="278" r:id="rId6"/>
    <p:sldId id="279" r:id="rId7"/>
    <p:sldId id="280" r:id="rId8"/>
    <p:sldId id="282" r:id="rId9"/>
    <p:sldId id="283" r:id="rId10"/>
    <p:sldId id="284" r:id="rId11"/>
    <p:sldId id="285" r:id="rId12"/>
    <p:sldId id="286" r:id="rId13"/>
    <p:sldId id="287" r:id="rId14"/>
    <p:sldId id="288" r:id="rId15"/>
    <p:sldId id="289" r:id="rId16"/>
    <p:sldId id="290" r:id="rId17"/>
    <p:sldId id="291" r:id="rId18"/>
    <p:sldId id="293" r:id="rId19"/>
    <p:sldId id="294" r:id="rId20"/>
    <p:sldId id="295" r:id="rId21"/>
    <p:sldId id="296" r:id="rId22"/>
    <p:sldId id="297" r:id="rId23"/>
    <p:sldId id="298" r:id="rId24"/>
    <p:sldId id="299" r:id="rId25"/>
    <p:sldId id="300" r:id="rId26"/>
    <p:sldId id="302" r:id="rId27"/>
    <p:sldId id="303" r:id="rId28"/>
    <p:sldId id="305" r:id="rId29"/>
  </p:sldIdLst>
  <p:sldSz cx="9144000" cy="6858000" type="screen4x3"/>
  <p:notesSz cx="6946900" cy="9283700"/>
  <p:defaultTextStyle>
    <a:defPPr>
      <a:defRPr lang="en-US"/>
    </a:defPPr>
    <a:lvl1pPr algn="l" rtl="0" fontAlgn="base">
      <a:spcBef>
        <a:spcPct val="0"/>
      </a:spcBef>
      <a:spcAft>
        <a:spcPct val="0"/>
      </a:spcAft>
      <a:defRPr sz="2400" b="1" kern="1200">
        <a:solidFill>
          <a:schemeClr val="tx1"/>
        </a:solidFill>
        <a:latin typeface="Arial" charset="0"/>
        <a:ea typeface="+mn-ea"/>
        <a:cs typeface="+mn-cs"/>
      </a:defRPr>
    </a:lvl1pPr>
    <a:lvl2pPr marL="457200" algn="l" rtl="0" fontAlgn="base">
      <a:spcBef>
        <a:spcPct val="0"/>
      </a:spcBef>
      <a:spcAft>
        <a:spcPct val="0"/>
      </a:spcAft>
      <a:defRPr sz="2400" b="1" kern="1200">
        <a:solidFill>
          <a:schemeClr val="tx1"/>
        </a:solidFill>
        <a:latin typeface="Arial" charset="0"/>
        <a:ea typeface="+mn-ea"/>
        <a:cs typeface="+mn-cs"/>
      </a:defRPr>
    </a:lvl2pPr>
    <a:lvl3pPr marL="914400" algn="l" rtl="0" fontAlgn="base">
      <a:spcBef>
        <a:spcPct val="0"/>
      </a:spcBef>
      <a:spcAft>
        <a:spcPct val="0"/>
      </a:spcAft>
      <a:defRPr sz="2400" b="1" kern="1200">
        <a:solidFill>
          <a:schemeClr val="tx1"/>
        </a:solidFill>
        <a:latin typeface="Arial" charset="0"/>
        <a:ea typeface="+mn-ea"/>
        <a:cs typeface="+mn-cs"/>
      </a:defRPr>
    </a:lvl3pPr>
    <a:lvl4pPr marL="1371600" algn="l" rtl="0" fontAlgn="base">
      <a:spcBef>
        <a:spcPct val="0"/>
      </a:spcBef>
      <a:spcAft>
        <a:spcPct val="0"/>
      </a:spcAft>
      <a:defRPr sz="2400" b="1" kern="1200">
        <a:solidFill>
          <a:schemeClr val="tx1"/>
        </a:solidFill>
        <a:latin typeface="Arial" charset="0"/>
        <a:ea typeface="+mn-ea"/>
        <a:cs typeface="+mn-cs"/>
      </a:defRPr>
    </a:lvl4pPr>
    <a:lvl5pPr marL="1828800" algn="l" rtl="0" fontAlgn="base">
      <a:spcBef>
        <a:spcPct val="0"/>
      </a:spcBef>
      <a:spcAft>
        <a:spcPct val="0"/>
      </a:spcAft>
      <a:defRPr sz="2400" b="1" kern="1200">
        <a:solidFill>
          <a:schemeClr val="tx1"/>
        </a:solidFill>
        <a:latin typeface="Arial" charset="0"/>
        <a:ea typeface="+mn-ea"/>
        <a:cs typeface="+mn-cs"/>
      </a:defRPr>
    </a:lvl5pPr>
    <a:lvl6pPr marL="2286000" algn="l" defTabSz="914400" rtl="0" eaLnBrk="1" latinLnBrk="0" hangingPunct="1">
      <a:defRPr sz="2400" b="1" kern="1200">
        <a:solidFill>
          <a:schemeClr val="tx1"/>
        </a:solidFill>
        <a:latin typeface="Arial" charset="0"/>
        <a:ea typeface="+mn-ea"/>
        <a:cs typeface="+mn-cs"/>
      </a:defRPr>
    </a:lvl6pPr>
    <a:lvl7pPr marL="2743200" algn="l" defTabSz="914400" rtl="0" eaLnBrk="1" latinLnBrk="0" hangingPunct="1">
      <a:defRPr sz="2400" b="1" kern="1200">
        <a:solidFill>
          <a:schemeClr val="tx1"/>
        </a:solidFill>
        <a:latin typeface="Arial" charset="0"/>
        <a:ea typeface="+mn-ea"/>
        <a:cs typeface="+mn-cs"/>
      </a:defRPr>
    </a:lvl7pPr>
    <a:lvl8pPr marL="3200400" algn="l" defTabSz="914400" rtl="0" eaLnBrk="1" latinLnBrk="0" hangingPunct="1">
      <a:defRPr sz="2400" b="1" kern="1200">
        <a:solidFill>
          <a:schemeClr val="tx1"/>
        </a:solidFill>
        <a:latin typeface="Arial" charset="0"/>
        <a:ea typeface="+mn-ea"/>
        <a:cs typeface="+mn-cs"/>
      </a:defRPr>
    </a:lvl8pPr>
    <a:lvl9pPr marL="3657600" algn="l" defTabSz="914400" rtl="0" eaLnBrk="1" latinLnBrk="0" hangingPunct="1">
      <a:defRPr sz="2400" b="1" kern="1200">
        <a:solidFill>
          <a:schemeClr val="tx1"/>
        </a:solidFill>
        <a:latin typeface="Arial" charset="0"/>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985" autoAdjust="0"/>
    <p:restoredTop sz="94600" autoAdjust="0"/>
  </p:normalViewPr>
  <p:slideViewPr>
    <p:cSldViewPr>
      <p:cViewPr varScale="1">
        <p:scale>
          <a:sx n="73" d="100"/>
          <a:sy n="73" d="100"/>
        </p:scale>
        <p:origin x="-120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09900"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t" anchorCtr="0" compatLnSpc="1">
            <a:prstTxWarp prst="textNoShape">
              <a:avLst/>
            </a:prstTxWarp>
          </a:bodyPr>
          <a:lstStyle>
            <a:lvl1pPr defTabSz="925513" eaLnBrk="0" hangingPunct="0">
              <a:defRPr sz="1200" b="0">
                <a:latin typeface="Times New Roman" pitchFamily="18" charset="0"/>
              </a:defRPr>
            </a:lvl1pPr>
          </a:lstStyle>
          <a:p>
            <a:endParaRPr lang="ru-RU"/>
          </a:p>
        </p:txBody>
      </p:sp>
      <p:sp>
        <p:nvSpPr>
          <p:cNvPr id="26627" name="Rectangle 3"/>
          <p:cNvSpPr>
            <a:spLocks noGrp="1" noChangeArrowheads="1"/>
          </p:cNvSpPr>
          <p:nvPr>
            <p:ph type="dt" sz="quarter" idx="1"/>
          </p:nvPr>
        </p:nvSpPr>
        <p:spPr bwMode="auto">
          <a:xfrm>
            <a:off x="3937000" y="0"/>
            <a:ext cx="3009900"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t" anchorCtr="0" compatLnSpc="1">
            <a:prstTxWarp prst="textNoShape">
              <a:avLst/>
            </a:prstTxWarp>
          </a:bodyPr>
          <a:lstStyle>
            <a:lvl1pPr algn="r" defTabSz="925513" eaLnBrk="0" hangingPunct="0">
              <a:defRPr sz="1200" b="0">
                <a:latin typeface="Times New Roman" pitchFamily="18" charset="0"/>
              </a:defRPr>
            </a:lvl1pPr>
          </a:lstStyle>
          <a:p>
            <a:endParaRPr lang="ru-RU"/>
          </a:p>
        </p:txBody>
      </p:sp>
      <p:sp>
        <p:nvSpPr>
          <p:cNvPr id="26628" name="Rectangle 4"/>
          <p:cNvSpPr>
            <a:spLocks noGrp="1" noChangeArrowheads="1"/>
          </p:cNvSpPr>
          <p:nvPr>
            <p:ph type="ftr" sz="quarter" idx="2"/>
          </p:nvPr>
        </p:nvSpPr>
        <p:spPr bwMode="auto">
          <a:xfrm>
            <a:off x="0" y="8820150"/>
            <a:ext cx="3009900"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b" anchorCtr="0" compatLnSpc="1">
            <a:prstTxWarp prst="textNoShape">
              <a:avLst/>
            </a:prstTxWarp>
          </a:bodyPr>
          <a:lstStyle>
            <a:lvl1pPr defTabSz="925513" eaLnBrk="0" hangingPunct="0">
              <a:defRPr sz="1200" b="0">
                <a:latin typeface="Times New Roman" pitchFamily="18" charset="0"/>
              </a:defRPr>
            </a:lvl1pPr>
          </a:lstStyle>
          <a:p>
            <a:endParaRPr lang="ru-RU"/>
          </a:p>
        </p:txBody>
      </p:sp>
      <p:sp>
        <p:nvSpPr>
          <p:cNvPr id="26629" name="Rectangle 5"/>
          <p:cNvSpPr>
            <a:spLocks noGrp="1" noChangeArrowheads="1"/>
          </p:cNvSpPr>
          <p:nvPr>
            <p:ph type="sldNum" sz="quarter" idx="3"/>
          </p:nvPr>
        </p:nvSpPr>
        <p:spPr bwMode="auto">
          <a:xfrm>
            <a:off x="3937000" y="8820150"/>
            <a:ext cx="3009900"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b" anchorCtr="0" compatLnSpc="1">
            <a:prstTxWarp prst="textNoShape">
              <a:avLst/>
            </a:prstTxWarp>
          </a:bodyPr>
          <a:lstStyle>
            <a:lvl1pPr algn="r" defTabSz="925513" eaLnBrk="0" hangingPunct="0">
              <a:defRPr sz="1200" b="0">
                <a:latin typeface="Times New Roman" pitchFamily="18" charset="0"/>
              </a:defRPr>
            </a:lvl1pPr>
          </a:lstStyle>
          <a:p>
            <a:fld id="{43712D5B-87A7-4E87-AEE0-D95311EDAB76}" type="slidenum">
              <a:rPr lang="ru-RU"/>
              <a:pPr/>
              <a:t>‹#›</a:t>
            </a:fld>
            <a:endParaRPr lang="ru-RU"/>
          </a:p>
        </p:txBody>
      </p:sp>
    </p:spTree>
    <p:extLst>
      <p:ext uri="{BB962C8B-B14F-4D97-AF65-F5344CB8AC3E}">
        <p14:creationId xmlns="" xmlns:p14="http://schemas.microsoft.com/office/powerpoint/2010/main" val="2848652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009900"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t" anchorCtr="0" compatLnSpc="1">
            <a:prstTxWarp prst="textNoShape">
              <a:avLst/>
            </a:prstTxWarp>
          </a:bodyPr>
          <a:lstStyle>
            <a:lvl1pPr defTabSz="925513" eaLnBrk="0" hangingPunct="0">
              <a:defRPr sz="1200" b="0">
                <a:latin typeface="Times New Roman" pitchFamily="18" charset="0"/>
              </a:defRPr>
            </a:lvl1pPr>
          </a:lstStyle>
          <a:p>
            <a:endParaRPr lang="ru-RU"/>
          </a:p>
        </p:txBody>
      </p:sp>
      <p:sp>
        <p:nvSpPr>
          <p:cNvPr id="24579" name="Rectangle 3"/>
          <p:cNvSpPr>
            <a:spLocks noGrp="1" noChangeArrowheads="1"/>
          </p:cNvSpPr>
          <p:nvPr>
            <p:ph type="dt" idx="1"/>
          </p:nvPr>
        </p:nvSpPr>
        <p:spPr bwMode="auto">
          <a:xfrm>
            <a:off x="3937000" y="0"/>
            <a:ext cx="3009900"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t" anchorCtr="0" compatLnSpc="1">
            <a:prstTxWarp prst="textNoShape">
              <a:avLst/>
            </a:prstTxWarp>
          </a:bodyPr>
          <a:lstStyle>
            <a:lvl1pPr algn="r" defTabSz="925513" eaLnBrk="0" hangingPunct="0">
              <a:defRPr sz="1200" b="0">
                <a:latin typeface="Times New Roman" pitchFamily="18" charset="0"/>
              </a:defRPr>
            </a:lvl1pPr>
          </a:lstStyle>
          <a:p>
            <a:endParaRPr lang="ru-RU"/>
          </a:p>
        </p:txBody>
      </p:sp>
      <p:sp>
        <p:nvSpPr>
          <p:cNvPr id="24580" name="Rectangle 4"/>
          <p:cNvSpPr>
            <a:spLocks noGrp="1" noRot="1" noChangeAspect="1" noChangeArrowheads="1" noTextEdit="1"/>
          </p:cNvSpPr>
          <p:nvPr>
            <p:ph type="sldImg" idx="2"/>
          </p:nvPr>
        </p:nvSpPr>
        <p:spPr bwMode="auto">
          <a:xfrm>
            <a:off x="1152525" y="696913"/>
            <a:ext cx="4641850" cy="3481387"/>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24581" name="Rectangle 5"/>
          <p:cNvSpPr>
            <a:spLocks noGrp="1" noChangeArrowheads="1"/>
          </p:cNvSpPr>
          <p:nvPr>
            <p:ph type="body" sz="quarter" idx="3"/>
          </p:nvPr>
        </p:nvSpPr>
        <p:spPr bwMode="auto">
          <a:xfrm>
            <a:off x="925513" y="4410075"/>
            <a:ext cx="5095875" cy="417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4582" name="Rectangle 6"/>
          <p:cNvSpPr>
            <a:spLocks noGrp="1" noChangeArrowheads="1"/>
          </p:cNvSpPr>
          <p:nvPr>
            <p:ph type="ftr" sz="quarter" idx="4"/>
          </p:nvPr>
        </p:nvSpPr>
        <p:spPr bwMode="auto">
          <a:xfrm>
            <a:off x="0" y="8820150"/>
            <a:ext cx="3009900"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b" anchorCtr="0" compatLnSpc="1">
            <a:prstTxWarp prst="textNoShape">
              <a:avLst/>
            </a:prstTxWarp>
          </a:bodyPr>
          <a:lstStyle>
            <a:lvl1pPr defTabSz="925513" eaLnBrk="0" hangingPunct="0">
              <a:defRPr sz="1200" b="0">
                <a:latin typeface="Times New Roman" pitchFamily="18" charset="0"/>
              </a:defRPr>
            </a:lvl1pPr>
          </a:lstStyle>
          <a:p>
            <a:endParaRPr lang="ru-RU"/>
          </a:p>
        </p:txBody>
      </p:sp>
      <p:sp>
        <p:nvSpPr>
          <p:cNvPr id="24583" name="Rectangle 7"/>
          <p:cNvSpPr>
            <a:spLocks noGrp="1" noChangeArrowheads="1"/>
          </p:cNvSpPr>
          <p:nvPr>
            <p:ph type="sldNum" sz="quarter" idx="5"/>
          </p:nvPr>
        </p:nvSpPr>
        <p:spPr bwMode="auto">
          <a:xfrm>
            <a:off x="3937000" y="8820150"/>
            <a:ext cx="3009900"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738" tIns="46368" rIns="92738" bIns="46368" numCol="1" anchor="b" anchorCtr="0" compatLnSpc="1">
            <a:prstTxWarp prst="textNoShape">
              <a:avLst/>
            </a:prstTxWarp>
          </a:bodyPr>
          <a:lstStyle>
            <a:lvl1pPr algn="r" defTabSz="925513" eaLnBrk="0" hangingPunct="0">
              <a:defRPr sz="1200" b="0">
                <a:latin typeface="Times New Roman" pitchFamily="18" charset="0"/>
              </a:defRPr>
            </a:lvl1pPr>
          </a:lstStyle>
          <a:p>
            <a:fld id="{5C0A35A6-88A6-4851-8981-57E049271EA1}" type="slidenum">
              <a:rPr lang="ru-RU"/>
              <a:pPr/>
              <a:t>‹#›</a:t>
            </a:fld>
            <a:endParaRPr lang="ru-RU"/>
          </a:p>
        </p:txBody>
      </p:sp>
    </p:spTree>
    <p:extLst>
      <p:ext uri="{BB962C8B-B14F-4D97-AF65-F5344CB8AC3E}">
        <p14:creationId xmlns="" xmlns:p14="http://schemas.microsoft.com/office/powerpoint/2010/main" val="26603954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88" name="Rectangle 16"/>
          <p:cNvSpPr>
            <a:spLocks noGrp="1" noChangeArrowheads="1"/>
          </p:cNvSpPr>
          <p:nvPr>
            <p:ph type="ctrTitle" sz="quarter"/>
          </p:nvPr>
        </p:nvSpPr>
        <p:spPr>
          <a:xfrm>
            <a:off x="2438400" y="2133600"/>
            <a:ext cx="5562600" cy="1774825"/>
          </a:xfrm>
        </p:spPr>
        <p:txBody>
          <a:bodyPr/>
          <a:lstStyle>
            <a:lvl1pPr>
              <a:lnSpc>
                <a:spcPct val="100000"/>
              </a:lnSpc>
              <a:defRPr sz="4800"/>
            </a:lvl1pPr>
          </a:lstStyle>
          <a:p>
            <a:pPr lvl="0"/>
            <a:r>
              <a:rPr lang="ru-RU" noProof="0" smtClean="0"/>
              <a:t>Образец заголовка</a:t>
            </a:r>
          </a:p>
        </p:txBody>
      </p:sp>
      <p:sp>
        <p:nvSpPr>
          <p:cNvPr id="3089" name="Rectangle 17"/>
          <p:cNvSpPr>
            <a:spLocks noGrp="1" noChangeArrowheads="1"/>
          </p:cNvSpPr>
          <p:nvPr>
            <p:ph type="subTitle" sz="quarter" idx="1"/>
          </p:nvPr>
        </p:nvSpPr>
        <p:spPr>
          <a:xfrm>
            <a:off x="2438400" y="3962400"/>
            <a:ext cx="5562600" cy="990600"/>
          </a:xfrm>
        </p:spPr>
        <p:txBody>
          <a:bodyPr/>
          <a:lstStyle>
            <a:lvl1pPr marL="0" indent="0">
              <a:buFontTx/>
              <a:buNone/>
              <a:defRPr/>
            </a:lvl1pPr>
          </a:lstStyle>
          <a:p>
            <a:pPr lvl="0"/>
            <a:r>
              <a:rPr lang="ru-RU" noProof="0" smtClean="0"/>
              <a:t>Образец подзаголовка</a:t>
            </a:r>
          </a:p>
        </p:txBody>
      </p:sp>
      <p:sp>
        <p:nvSpPr>
          <p:cNvPr id="3093" name="Rectangle 21"/>
          <p:cNvSpPr>
            <a:spLocks noGrp="1" noChangeArrowheads="1"/>
          </p:cNvSpPr>
          <p:nvPr>
            <p:ph type="dt" sz="quarter" idx="2"/>
          </p:nvPr>
        </p:nvSpPr>
        <p:spPr/>
        <p:txBody>
          <a:bodyPr/>
          <a:lstStyle>
            <a:lvl1pPr>
              <a:defRPr/>
            </a:lvl1pPr>
          </a:lstStyle>
          <a:p>
            <a:endParaRPr lang="ru-RU"/>
          </a:p>
        </p:txBody>
      </p:sp>
      <p:sp>
        <p:nvSpPr>
          <p:cNvPr id="3094" name="Rectangle 22"/>
          <p:cNvSpPr>
            <a:spLocks noGrp="1" noChangeArrowheads="1"/>
          </p:cNvSpPr>
          <p:nvPr>
            <p:ph type="ftr" sz="quarter" idx="3"/>
          </p:nvPr>
        </p:nvSpPr>
        <p:spPr/>
        <p:txBody>
          <a:bodyPr/>
          <a:lstStyle>
            <a:lvl1pPr>
              <a:defRPr/>
            </a:lvl1pPr>
          </a:lstStyle>
          <a:p>
            <a:endParaRPr lang="ru-RU"/>
          </a:p>
        </p:txBody>
      </p:sp>
      <p:sp>
        <p:nvSpPr>
          <p:cNvPr id="3095" name="Rectangle 23"/>
          <p:cNvSpPr>
            <a:spLocks noGrp="1" noChangeArrowheads="1"/>
          </p:cNvSpPr>
          <p:nvPr>
            <p:ph type="sldNum" sz="quarter" idx="4"/>
          </p:nvPr>
        </p:nvSpPr>
        <p:spPr/>
        <p:txBody>
          <a:bodyPr/>
          <a:lstStyle>
            <a:lvl1pPr>
              <a:defRPr/>
            </a:lvl1pPr>
          </a:lstStyle>
          <a:p>
            <a:fld id="{551FD94C-ACF1-4DDC-8902-0CF09E9CABAB}"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quarter"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B77E8344-8954-48F6-B362-7B0C4FB87571}" type="slidenum">
              <a:rPr lang="ru-RU"/>
              <a:pPr/>
              <a:t>‹#›</a:t>
            </a:fld>
            <a:endParaRPr lang="ru-RU"/>
          </a:p>
        </p:txBody>
      </p:sp>
    </p:spTree>
    <p:extLst>
      <p:ext uri="{BB962C8B-B14F-4D97-AF65-F5344CB8AC3E}">
        <p14:creationId xmlns="" xmlns:p14="http://schemas.microsoft.com/office/powerpoint/2010/main" val="376441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274638"/>
            <a:ext cx="196215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66800" y="274638"/>
            <a:ext cx="573405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quarter"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185066E3-73C6-4E8A-942C-4C0984F2127E}" type="slidenum">
              <a:rPr lang="ru-RU"/>
              <a:pPr/>
              <a:t>‹#›</a:t>
            </a:fld>
            <a:endParaRPr lang="ru-RU"/>
          </a:p>
        </p:txBody>
      </p:sp>
    </p:spTree>
    <p:extLst>
      <p:ext uri="{BB962C8B-B14F-4D97-AF65-F5344CB8AC3E}">
        <p14:creationId xmlns="" xmlns:p14="http://schemas.microsoft.com/office/powerpoint/2010/main" val="2557912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quarter"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1C41CE70-56F3-40C8-B591-ECBAA483A6EE}" type="slidenum">
              <a:rPr lang="ru-RU"/>
              <a:pPr/>
              <a:t>‹#›</a:t>
            </a:fld>
            <a:endParaRPr lang="ru-RU"/>
          </a:p>
        </p:txBody>
      </p:sp>
    </p:spTree>
    <p:extLst>
      <p:ext uri="{BB962C8B-B14F-4D97-AF65-F5344CB8AC3E}">
        <p14:creationId xmlns="" xmlns:p14="http://schemas.microsoft.com/office/powerpoint/2010/main" val="360097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Date Placeholder 3"/>
          <p:cNvSpPr>
            <a:spLocks noGrp="1"/>
          </p:cNvSpPr>
          <p:nvPr>
            <p:ph type="dt" sz="quarter"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FAFC1658-8BCE-41D0-8890-3CFDF6405E53}" type="slidenum">
              <a:rPr lang="ru-RU"/>
              <a:pPr/>
              <a:t>‹#›</a:t>
            </a:fld>
            <a:endParaRPr lang="ru-RU"/>
          </a:p>
        </p:txBody>
      </p:sp>
    </p:spTree>
    <p:extLst>
      <p:ext uri="{BB962C8B-B14F-4D97-AF65-F5344CB8AC3E}">
        <p14:creationId xmlns="" xmlns:p14="http://schemas.microsoft.com/office/powerpoint/2010/main" val="3322605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066800" y="1600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800600" y="1600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quarter"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F2CE5BFE-7A67-45F8-A388-C429759D50C2}" type="slidenum">
              <a:rPr lang="ru-RU"/>
              <a:pPr/>
              <a:t>‹#›</a:t>
            </a:fld>
            <a:endParaRPr lang="ru-RU"/>
          </a:p>
        </p:txBody>
      </p:sp>
    </p:spTree>
    <p:extLst>
      <p:ext uri="{BB962C8B-B14F-4D97-AF65-F5344CB8AC3E}">
        <p14:creationId xmlns="" xmlns:p14="http://schemas.microsoft.com/office/powerpoint/2010/main" val="134865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quarter" idx="10"/>
          </p:nvPr>
        </p:nvSpPr>
        <p:spPr/>
        <p:txBody>
          <a:bodyPr/>
          <a:lstStyle>
            <a:lvl1pPr>
              <a:defRPr/>
            </a:lvl1pPr>
          </a:lstStyle>
          <a:p>
            <a:endParaRPr lang="ru-RU"/>
          </a:p>
        </p:txBody>
      </p:sp>
      <p:sp>
        <p:nvSpPr>
          <p:cNvPr id="8" name="Footer Placeholder 7"/>
          <p:cNvSpPr>
            <a:spLocks noGrp="1"/>
          </p:cNvSpPr>
          <p:nvPr>
            <p:ph type="ftr" sz="quarter" idx="11"/>
          </p:nvPr>
        </p:nvSpPr>
        <p:spPr/>
        <p:txBody>
          <a:bodyPr/>
          <a:lstStyle>
            <a:lvl1pPr>
              <a:defRPr/>
            </a:lvl1pPr>
          </a:lstStyle>
          <a:p>
            <a:endParaRPr lang="ru-RU"/>
          </a:p>
        </p:txBody>
      </p:sp>
      <p:sp>
        <p:nvSpPr>
          <p:cNvPr id="9" name="Slide Number Placeholder 8"/>
          <p:cNvSpPr>
            <a:spLocks noGrp="1"/>
          </p:cNvSpPr>
          <p:nvPr>
            <p:ph type="sldNum" sz="quarter" idx="12"/>
          </p:nvPr>
        </p:nvSpPr>
        <p:spPr/>
        <p:txBody>
          <a:bodyPr/>
          <a:lstStyle>
            <a:lvl1pPr>
              <a:defRPr/>
            </a:lvl1pPr>
          </a:lstStyle>
          <a:p>
            <a:fld id="{F9F4F326-16F9-4504-9482-2A9F3C0CD50B}" type="slidenum">
              <a:rPr lang="ru-RU"/>
              <a:pPr/>
              <a:t>‹#›</a:t>
            </a:fld>
            <a:endParaRPr lang="ru-RU"/>
          </a:p>
        </p:txBody>
      </p:sp>
    </p:spTree>
    <p:extLst>
      <p:ext uri="{BB962C8B-B14F-4D97-AF65-F5344CB8AC3E}">
        <p14:creationId xmlns="" xmlns:p14="http://schemas.microsoft.com/office/powerpoint/2010/main" val="499610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quarter" idx="10"/>
          </p:nvPr>
        </p:nvSpPr>
        <p:spPr/>
        <p:txBody>
          <a:bodyPr/>
          <a:lstStyle>
            <a:lvl1pPr>
              <a:defRPr/>
            </a:lvl1pPr>
          </a:lstStyle>
          <a:p>
            <a:endParaRPr lang="ru-RU"/>
          </a:p>
        </p:txBody>
      </p:sp>
      <p:sp>
        <p:nvSpPr>
          <p:cNvPr id="4" name="Footer Placeholder 3"/>
          <p:cNvSpPr>
            <a:spLocks noGrp="1"/>
          </p:cNvSpPr>
          <p:nvPr>
            <p:ph type="ftr" sz="quarter" idx="11"/>
          </p:nvPr>
        </p:nvSpPr>
        <p:spPr/>
        <p:txBody>
          <a:bodyPr/>
          <a:lstStyle>
            <a:lvl1pPr>
              <a:defRPr/>
            </a:lvl1pPr>
          </a:lstStyle>
          <a:p>
            <a:endParaRPr lang="ru-RU"/>
          </a:p>
        </p:txBody>
      </p:sp>
      <p:sp>
        <p:nvSpPr>
          <p:cNvPr id="5" name="Slide Number Placeholder 4"/>
          <p:cNvSpPr>
            <a:spLocks noGrp="1"/>
          </p:cNvSpPr>
          <p:nvPr>
            <p:ph type="sldNum" sz="quarter" idx="12"/>
          </p:nvPr>
        </p:nvSpPr>
        <p:spPr/>
        <p:txBody>
          <a:bodyPr/>
          <a:lstStyle>
            <a:lvl1pPr>
              <a:defRPr/>
            </a:lvl1pPr>
          </a:lstStyle>
          <a:p>
            <a:fld id="{00B19F83-454B-46E9-82E2-CC881E690418}" type="slidenum">
              <a:rPr lang="ru-RU"/>
              <a:pPr/>
              <a:t>‹#›</a:t>
            </a:fld>
            <a:endParaRPr lang="ru-RU"/>
          </a:p>
        </p:txBody>
      </p:sp>
    </p:spTree>
    <p:extLst>
      <p:ext uri="{BB962C8B-B14F-4D97-AF65-F5344CB8AC3E}">
        <p14:creationId xmlns="" xmlns:p14="http://schemas.microsoft.com/office/powerpoint/2010/main" val="129421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endParaRPr lang="ru-RU"/>
          </a:p>
        </p:txBody>
      </p:sp>
      <p:sp>
        <p:nvSpPr>
          <p:cNvPr id="3" name="Footer Placeholder 2"/>
          <p:cNvSpPr>
            <a:spLocks noGrp="1"/>
          </p:cNvSpPr>
          <p:nvPr>
            <p:ph type="ftr" sz="quarter" idx="11"/>
          </p:nvPr>
        </p:nvSpPr>
        <p:spPr/>
        <p:txBody>
          <a:bodyPr/>
          <a:lstStyle>
            <a:lvl1pPr>
              <a:defRPr/>
            </a:lvl1pPr>
          </a:lstStyle>
          <a:p>
            <a:endParaRPr lang="ru-RU"/>
          </a:p>
        </p:txBody>
      </p:sp>
      <p:sp>
        <p:nvSpPr>
          <p:cNvPr id="4" name="Slide Number Placeholder 3"/>
          <p:cNvSpPr>
            <a:spLocks noGrp="1"/>
          </p:cNvSpPr>
          <p:nvPr>
            <p:ph type="sldNum" sz="quarter" idx="12"/>
          </p:nvPr>
        </p:nvSpPr>
        <p:spPr/>
        <p:txBody>
          <a:bodyPr/>
          <a:lstStyle>
            <a:lvl1pPr>
              <a:defRPr/>
            </a:lvl1pPr>
          </a:lstStyle>
          <a:p>
            <a:fld id="{E8F5DF91-39BA-4D93-A817-04CC0570D311}" type="slidenum">
              <a:rPr lang="ru-RU"/>
              <a:pPr/>
              <a:t>‹#›</a:t>
            </a:fld>
            <a:endParaRPr lang="ru-RU"/>
          </a:p>
        </p:txBody>
      </p:sp>
    </p:spTree>
    <p:extLst>
      <p:ext uri="{BB962C8B-B14F-4D97-AF65-F5344CB8AC3E}">
        <p14:creationId xmlns="" xmlns:p14="http://schemas.microsoft.com/office/powerpoint/2010/main" val="494974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quarter"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0C14FC4B-1F5B-4493-8CD3-82BF9BA76D86}" type="slidenum">
              <a:rPr lang="ru-RU"/>
              <a:pPr/>
              <a:t>‹#›</a:t>
            </a:fld>
            <a:endParaRPr lang="ru-RU"/>
          </a:p>
        </p:txBody>
      </p:sp>
    </p:spTree>
    <p:extLst>
      <p:ext uri="{BB962C8B-B14F-4D97-AF65-F5344CB8AC3E}">
        <p14:creationId xmlns="" xmlns:p14="http://schemas.microsoft.com/office/powerpoint/2010/main" val="901828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quarter"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ECAF9E6C-837D-4411-8A2F-8C4076F40B83}" type="slidenum">
              <a:rPr lang="ru-RU"/>
              <a:pPr/>
              <a:t>‹#›</a:t>
            </a:fld>
            <a:endParaRPr lang="ru-RU"/>
          </a:p>
        </p:txBody>
      </p:sp>
    </p:spTree>
    <p:extLst>
      <p:ext uri="{BB962C8B-B14F-4D97-AF65-F5344CB8AC3E}">
        <p14:creationId xmlns="" xmlns:p14="http://schemas.microsoft.com/office/powerpoint/2010/main" val="3523457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36" name="Rectangle 12"/>
          <p:cNvSpPr>
            <a:spLocks noGrp="1" noChangeArrowheads="1"/>
          </p:cNvSpPr>
          <p:nvPr>
            <p:ph type="title"/>
          </p:nvPr>
        </p:nvSpPr>
        <p:spPr bwMode="auto">
          <a:xfrm>
            <a:off x="1066800" y="274638"/>
            <a:ext cx="7848600" cy="11731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37" name="Rectangle 13"/>
          <p:cNvSpPr>
            <a:spLocks noGrp="1" noChangeArrowheads="1"/>
          </p:cNvSpPr>
          <p:nvPr>
            <p:ph type="body" idx="1"/>
          </p:nvPr>
        </p:nvSpPr>
        <p:spPr bwMode="auto">
          <a:xfrm>
            <a:off x="1066800" y="1600200"/>
            <a:ext cx="73152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41" name="Rectangle 17"/>
          <p:cNvSpPr>
            <a:spLocks noGrp="1" noChangeArrowheads="1"/>
          </p:cNvSpPr>
          <p:nvPr>
            <p:ph type="dt" sz="quarter" idx="2"/>
          </p:nvPr>
        </p:nvSpPr>
        <p:spPr bwMode="auto">
          <a:xfrm>
            <a:off x="228600" y="6400800"/>
            <a:ext cx="2133600" cy="320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1" sz="1200" b="0">
                <a:solidFill>
                  <a:srgbClr val="000000"/>
                </a:solidFill>
                <a:latin typeface="+mn-lt"/>
              </a:defRPr>
            </a:lvl1pPr>
          </a:lstStyle>
          <a:p>
            <a:endParaRPr lang="ru-RU"/>
          </a:p>
        </p:txBody>
      </p:sp>
      <p:sp>
        <p:nvSpPr>
          <p:cNvPr id="1042" name="Rectangle 18"/>
          <p:cNvSpPr>
            <a:spLocks noGrp="1" noChangeArrowheads="1"/>
          </p:cNvSpPr>
          <p:nvPr>
            <p:ph type="ftr" sz="quarter" idx="3"/>
          </p:nvPr>
        </p:nvSpPr>
        <p:spPr bwMode="auto">
          <a:xfrm>
            <a:off x="2590800" y="6400800"/>
            <a:ext cx="4876800" cy="320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kumimoji="1" sz="1200" b="0">
                <a:solidFill>
                  <a:srgbClr val="000000"/>
                </a:solidFill>
                <a:latin typeface="+mn-lt"/>
              </a:defRPr>
            </a:lvl1pPr>
          </a:lstStyle>
          <a:p>
            <a:endParaRPr lang="ru-RU"/>
          </a:p>
        </p:txBody>
      </p:sp>
      <p:sp>
        <p:nvSpPr>
          <p:cNvPr id="1043" name="Rectangle 19"/>
          <p:cNvSpPr>
            <a:spLocks noGrp="1" noChangeArrowheads="1"/>
          </p:cNvSpPr>
          <p:nvPr>
            <p:ph type="sldNum" sz="quarter" idx="4"/>
          </p:nvPr>
        </p:nvSpPr>
        <p:spPr bwMode="auto">
          <a:xfrm>
            <a:off x="7696200" y="6400800"/>
            <a:ext cx="1295400" cy="320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1" sz="1200" b="0">
                <a:solidFill>
                  <a:srgbClr val="000000"/>
                </a:solidFill>
                <a:latin typeface="+mn-lt"/>
              </a:defRPr>
            </a:lvl1pPr>
          </a:lstStyle>
          <a:p>
            <a:fld id="{03370895-B936-401C-84CE-3DD935D4C9AA}"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lnSpc>
          <a:spcPct val="80000"/>
        </a:lnSpc>
        <a:spcBef>
          <a:spcPct val="0"/>
        </a:spcBef>
        <a:spcAft>
          <a:spcPct val="0"/>
        </a:spcAft>
        <a:defRPr sz="4000">
          <a:solidFill>
            <a:srgbClr val="000000"/>
          </a:solidFill>
          <a:latin typeface="+mj-lt"/>
          <a:ea typeface="+mj-ea"/>
          <a:cs typeface="+mj-cs"/>
        </a:defRPr>
      </a:lvl1pPr>
      <a:lvl2pPr algn="l" rtl="0" eaLnBrk="1" fontAlgn="base" hangingPunct="1">
        <a:lnSpc>
          <a:spcPct val="80000"/>
        </a:lnSpc>
        <a:spcBef>
          <a:spcPct val="0"/>
        </a:spcBef>
        <a:spcAft>
          <a:spcPct val="0"/>
        </a:spcAft>
        <a:defRPr sz="4000">
          <a:solidFill>
            <a:srgbClr val="000000"/>
          </a:solidFill>
          <a:latin typeface="Garamond" pitchFamily="18" charset="0"/>
        </a:defRPr>
      </a:lvl2pPr>
      <a:lvl3pPr algn="l" rtl="0" eaLnBrk="1" fontAlgn="base" hangingPunct="1">
        <a:lnSpc>
          <a:spcPct val="80000"/>
        </a:lnSpc>
        <a:spcBef>
          <a:spcPct val="0"/>
        </a:spcBef>
        <a:spcAft>
          <a:spcPct val="0"/>
        </a:spcAft>
        <a:defRPr sz="4000">
          <a:solidFill>
            <a:srgbClr val="000000"/>
          </a:solidFill>
          <a:latin typeface="Garamond" pitchFamily="18" charset="0"/>
        </a:defRPr>
      </a:lvl3pPr>
      <a:lvl4pPr algn="l" rtl="0" eaLnBrk="1" fontAlgn="base" hangingPunct="1">
        <a:lnSpc>
          <a:spcPct val="80000"/>
        </a:lnSpc>
        <a:spcBef>
          <a:spcPct val="0"/>
        </a:spcBef>
        <a:spcAft>
          <a:spcPct val="0"/>
        </a:spcAft>
        <a:defRPr sz="4000">
          <a:solidFill>
            <a:srgbClr val="000000"/>
          </a:solidFill>
          <a:latin typeface="Garamond" pitchFamily="18" charset="0"/>
        </a:defRPr>
      </a:lvl4pPr>
      <a:lvl5pPr algn="l" rtl="0" eaLnBrk="1" fontAlgn="base" hangingPunct="1">
        <a:lnSpc>
          <a:spcPct val="80000"/>
        </a:lnSpc>
        <a:spcBef>
          <a:spcPct val="0"/>
        </a:spcBef>
        <a:spcAft>
          <a:spcPct val="0"/>
        </a:spcAft>
        <a:defRPr sz="4000">
          <a:solidFill>
            <a:srgbClr val="000000"/>
          </a:solidFill>
          <a:latin typeface="Garamond" pitchFamily="18" charset="0"/>
        </a:defRPr>
      </a:lvl5pPr>
      <a:lvl6pPr marL="457200" algn="l" rtl="0" eaLnBrk="1" fontAlgn="base" hangingPunct="1">
        <a:lnSpc>
          <a:spcPct val="80000"/>
        </a:lnSpc>
        <a:spcBef>
          <a:spcPct val="0"/>
        </a:spcBef>
        <a:spcAft>
          <a:spcPct val="0"/>
        </a:spcAft>
        <a:defRPr sz="4000">
          <a:solidFill>
            <a:srgbClr val="000000"/>
          </a:solidFill>
          <a:latin typeface="Garamond" pitchFamily="18" charset="0"/>
        </a:defRPr>
      </a:lvl6pPr>
      <a:lvl7pPr marL="914400" algn="l" rtl="0" eaLnBrk="1" fontAlgn="base" hangingPunct="1">
        <a:lnSpc>
          <a:spcPct val="80000"/>
        </a:lnSpc>
        <a:spcBef>
          <a:spcPct val="0"/>
        </a:spcBef>
        <a:spcAft>
          <a:spcPct val="0"/>
        </a:spcAft>
        <a:defRPr sz="4000">
          <a:solidFill>
            <a:srgbClr val="000000"/>
          </a:solidFill>
          <a:latin typeface="Garamond" pitchFamily="18" charset="0"/>
        </a:defRPr>
      </a:lvl7pPr>
      <a:lvl8pPr marL="1371600" algn="l" rtl="0" eaLnBrk="1" fontAlgn="base" hangingPunct="1">
        <a:lnSpc>
          <a:spcPct val="80000"/>
        </a:lnSpc>
        <a:spcBef>
          <a:spcPct val="0"/>
        </a:spcBef>
        <a:spcAft>
          <a:spcPct val="0"/>
        </a:spcAft>
        <a:defRPr sz="4000">
          <a:solidFill>
            <a:srgbClr val="000000"/>
          </a:solidFill>
          <a:latin typeface="Garamond" pitchFamily="18" charset="0"/>
        </a:defRPr>
      </a:lvl8pPr>
      <a:lvl9pPr marL="1828800" algn="l" rtl="0" eaLnBrk="1" fontAlgn="base" hangingPunct="1">
        <a:lnSpc>
          <a:spcPct val="80000"/>
        </a:lnSpc>
        <a:spcBef>
          <a:spcPct val="0"/>
        </a:spcBef>
        <a:spcAft>
          <a:spcPct val="0"/>
        </a:spcAft>
        <a:defRPr sz="4000">
          <a:solidFill>
            <a:srgbClr val="000000"/>
          </a:solidFill>
          <a:latin typeface="Garamond" pitchFamily="18" charset="0"/>
        </a:defRPr>
      </a:lvl9pPr>
    </p:titleStyle>
    <p:bodyStyle>
      <a:lvl1pPr marL="342900" indent="-342900" algn="l" rtl="0" eaLnBrk="1" fontAlgn="base" hangingPunct="1">
        <a:spcBef>
          <a:spcPct val="60000"/>
        </a:spcBef>
        <a:spcAft>
          <a:spcPct val="0"/>
        </a:spcAft>
        <a:buClr>
          <a:srgbClr val="000000"/>
        </a:buClr>
        <a:buChar char="•"/>
        <a:defRPr sz="2800">
          <a:solidFill>
            <a:srgbClr val="000000"/>
          </a:solidFill>
          <a:latin typeface="+mn-lt"/>
          <a:ea typeface="+mn-ea"/>
          <a:cs typeface="+mn-cs"/>
        </a:defRPr>
      </a:lvl1pPr>
      <a:lvl2pPr marL="742950" indent="-285750" algn="l" rtl="0" eaLnBrk="1" fontAlgn="base" hangingPunct="1">
        <a:spcBef>
          <a:spcPct val="20000"/>
        </a:spcBef>
        <a:spcAft>
          <a:spcPct val="0"/>
        </a:spcAft>
        <a:buClr>
          <a:srgbClr val="000000"/>
        </a:buClr>
        <a:buFont typeface="Garamond" pitchFamily="18" charset="0"/>
        <a:buChar char="−"/>
        <a:defRPr sz="2400">
          <a:solidFill>
            <a:srgbClr val="000000"/>
          </a:solidFill>
          <a:latin typeface="+mn-lt"/>
        </a:defRPr>
      </a:lvl2pPr>
      <a:lvl3pPr marL="1143000" indent="-228600" algn="l" rtl="0" eaLnBrk="1" fontAlgn="base" hangingPunct="1">
        <a:spcBef>
          <a:spcPct val="20000"/>
        </a:spcBef>
        <a:spcAft>
          <a:spcPct val="0"/>
        </a:spcAft>
        <a:buClr>
          <a:srgbClr val="000000"/>
        </a:buClr>
        <a:buChar char="•"/>
        <a:defRPr sz="2000">
          <a:solidFill>
            <a:srgbClr val="000000"/>
          </a:solidFill>
          <a:latin typeface="+mn-lt"/>
        </a:defRPr>
      </a:lvl3pPr>
      <a:lvl4pPr marL="1600200" indent="-228600" algn="l" rtl="0" eaLnBrk="1" fontAlgn="base" hangingPunct="1">
        <a:spcBef>
          <a:spcPct val="20000"/>
        </a:spcBef>
        <a:spcAft>
          <a:spcPct val="0"/>
        </a:spcAft>
        <a:buClr>
          <a:srgbClr val="000000"/>
        </a:buClr>
        <a:buFont typeface="Garamond" pitchFamily="18" charset="0"/>
        <a:buChar char="−"/>
        <a:defRPr sz="1600">
          <a:solidFill>
            <a:srgbClr val="000000"/>
          </a:solidFill>
          <a:latin typeface="+mn-lt"/>
        </a:defRPr>
      </a:lvl4pPr>
      <a:lvl5pPr marL="2057400" indent="-228600" algn="l" rtl="0" eaLnBrk="1" fontAlgn="base" hangingPunct="1">
        <a:spcBef>
          <a:spcPct val="20000"/>
        </a:spcBef>
        <a:spcAft>
          <a:spcPct val="0"/>
        </a:spcAft>
        <a:buClr>
          <a:srgbClr val="000000"/>
        </a:buClr>
        <a:buChar char="•"/>
        <a:defRPr sz="1600">
          <a:solidFill>
            <a:srgbClr val="000000"/>
          </a:solidFill>
          <a:latin typeface="+mn-lt"/>
        </a:defRPr>
      </a:lvl5pPr>
      <a:lvl6pPr marL="2514600" indent="-228600" algn="l" rtl="0" eaLnBrk="1" fontAlgn="base" hangingPunct="1">
        <a:spcBef>
          <a:spcPct val="20000"/>
        </a:spcBef>
        <a:spcAft>
          <a:spcPct val="0"/>
        </a:spcAft>
        <a:buClr>
          <a:srgbClr val="000000"/>
        </a:buClr>
        <a:buChar char="•"/>
        <a:defRPr sz="1600">
          <a:solidFill>
            <a:srgbClr val="000000"/>
          </a:solidFill>
          <a:latin typeface="+mn-lt"/>
        </a:defRPr>
      </a:lvl6pPr>
      <a:lvl7pPr marL="2971800" indent="-228600" algn="l" rtl="0" eaLnBrk="1" fontAlgn="base" hangingPunct="1">
        <a:spcBef>
          <a:spcPct val="20000"/>
        </a:spcBef>
        <a:spcAft>
          <a:spcPct val="0"/>
        </a:spcAft>
        <a:buClr>
          <a:srgbClr val="000000"/>
        </a:buClr>
        <a:buChar char="•"/>
        <a:defRPr sz="1600">
          <a:solidFill>
            <a:srgbClr val="000000"/>
          </a:solidFill>
          <a:latin typeface="+mn-lt"/>
        </a:defRPr>
      </a:lvl7pPr>
      <a:lvl8pPr marL="3429000" indent="-228600" algn="l" rtl="0" eaLnBrk="1" fontAlgn="base" hangingPunct="1">
        <a:spcBef>
          <a:spcPct val="20000"/>
        </a:spcBef>
        <a:spcAft>
          <a:spcPct val="0"/>
        </a:spcAft>
        <a:buClr>
          <a:srgbClr val="000000"/>
        </a:buClr>
        <a:buChar char="•"/>
        <a:defRPr sz="1600">
          <a:solidFill>
            <a:srgbClr val="000000"/>
          </a:solidFill>
          <a:latin typeface="+mn-lt"/>
        </a:defRPr>
      </a:lvl8pPr>
      <a:lvl9pPr marL="3886200" indent="-228600" algn="l" rtl="0" eaLnBrk="1" fontAlgn="base" hangingPunct="1">
        <a:spcBef>
          <a:spcPct val="20000"/>
        </a:spcBef>
        <a:spcAft>
          <a:spcPct val="0"/>
        </a:spcAft>
        <a:buClr>
          <a:srgbClr val="000000"/>
        </a:buClr>
        <a:buChar char="•"/>
        <a:defRPr sz="16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ctrTitle"/>
          </p:nvPr>
        </p:nvSpPr>
        <p:spPr>
          <a:xfrm>
            <a:off x="1857356" y="-214338"/>
            <a:ext cx="5562600" cy="1774825"/>
          </a:xfrm>
        </p:spPr>
        <p:txBody>
          <a:bodyPr/>
          <a:lstStyle/>
          <a:p>
            <a:pPr algn="just"/>
            <a:r>
              <a:rPr lang="ru-RU" dirty="0" smtClean="0">
                <a:solidFill>
                  <a:srgbClr val="C00000"/>
                </a:solidFill>
                <a:latin typeface="Bookman Old Style" panose="02050604050505020204" pitchFamily="18" charset="0"/>
              </a:rPr>
              <a:t>История </a:t>
            </a:r>
            <a:r>
              <a:rPr lang="ru-RU" sz="4400" dirty="0" smtClean="0">
                <a:solidFill>
                  <a:srgbClr val="C00000"/>
                </a:solidFill>
                <a:latin typeface="Bookman Old Style" panose="02050604050505020204" pitchFamily="18" charset="0"/>
              </a:rPr>
              <a:t>Франции</a:t>
            </a:r>
            <a:endParaRPr lang="ru-RU" sz="4400" dirty="0">
              <a:solidFill>
                <a:srgbClr val="C00000"/>
              </a:solidFill>
              <a:latin typeface="Bookman Old Style" panose="02050604050505020204" pitchFamily="18" charset="0"/>
            </a:endParaRPr>
          </a:p>
        </p:txBody>
      </p:sp>
      <p:sp>
        <p:nvSpPr>
          <p:cNvPr id="4103" name="Rectangle 7"/>
          <p:cNvSpPr>
            <a:spLocks noGrp="1" noChangeArrowheads="1"/>
          </p:cNvSpPr>
          <p:nvPr>
            <p:ph type="subTitle" idx="1"/>
          </p:nvPr>
        </p:nvSpPr>
        <p:spPr>
          <a:xfrm>
            <a:off x="3357554" y="1500174"/>
            <a:ext cx="5562600" cy="990600"/>
          </a:xfrm>
        </p:spPr>
        <p:txBody>
          <a:bodyPr/>
          <a:lstStyle/>
          <a:p>
            <a:r>
              <a:rPr lang="ru-RU" dirty="0" smtClean="0">
                <a:solidFill>
                  <a:srgbClr val="C00000"/>
                </a:solidFill>
                <a:latin typeface="Bookman Old Style" panose="02050604050505020204" pitchFamily="18" charset="0"/>
              </a:rPr>
              <a:t>Меровинги</a:t>
            </a:r>
          </a:p>
          <a:p>
            <a:r>
              <a:rPr lang="ru-RU" sz="1800" dirty="0" smtClean="0">
                <a:latin typeface="Comic Sans MS" pitchFamily="66" charset="0"/>
              </a:rPr>
              <a:t>Доцент кафедры истории МПГУ </a:t>
            </a:r>
            <a:r>
              <a:rPr lang="ru-RU" sz="1800" dirty="0" err="1" smtClean="0">
                <a:latin typeface="Comic Sans MS" pitchFamily="66" charset="0"/>
              </a:rPr>
              <a:t>Лубкова</a:t>
            </a:r>
            <a:r>
              <a:rPr lang="ru-RU" sz="1800" dirty="0" smtClean="0">
                <a:latin typeface="Comic Sans MS" pitchFamily="66" charset="0"/>
              </a:rPr>
              <a:t> Е.Я.</a:t>
            </a:r>
            <a:endParaRPr lang="ru-RU" sz="1800" dirty="0">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107504" y="19541"/>
            <a:ext cx="7315200" cy="4525963"/>
          </a:xfrm>
        </p:spPr>
        <p:txBody>
          <a:bodyPr/>
          <a:lstStyle/>
          <a:p>
            <a:pPr algn="just"/>
            <a:r>
              <a:rPr lang="ru-RU" sz="1400" dirty="0">
                <a:solidFill>
                  <a:srgbClr val="C00000"/>
                </a:solidFill>
                <a:latin typeface="Comic Sans MS" panose="030F0702030302020204" pitchFamily="66" charset="0"/>
              </a:rPr>
              <a:t>Находки были представлены эрцгерцогу Леопольду Вильгельму фон Габсбург, бывшему в то время правителем Испанских Нидерландов</a:t>
            </a:r>
            <a:r>
              <a:rPr lang="ru-RU" sz="1400" dirty="0" smtClean="0">
                <a:solidFill>
                  <a:srgbClr val="C00000"/>
                </a:solidFill>
                <a:latin typeface="Comic Sans MS" panose="030F0702030302020204" pitchFamily="66" charset="0"/>
              </a:rPr>
              <a:t>. После </a:t>
            </a:r>
            <a:r>
              <a:rPr lang="ru-RU" sz="1400" dirty="0">
                <a:solidFill>
                  <a:srgbClr val="C00000"/>
                </a:solidFill>
                <a:latin typeface="Comic Sans MS" panose="030F0702030302020204" pitchFamily="66" charset="0"/>
              </a:rPr>
              <a:t>своей отставки в 1656 году Леопольд Вильгельм увёз найденные сокровища с собой в Вену. После смерти эрцгерцога клад был передан в дар Людовику XIV в 1665 году и хранился в королевской библиотеке (позже Национальная библиотека Франции</a:t>
            </a:r>
            <a:r>
              <a:rPr lang="ru-RU" sz="1400" dirty="0" smtClean="0">
                <a:solidFill>
                  <a:srgbClr val="C00000"/>
                </a:solidFill>
                <a:latin typeface="Comic Sans MS" panose="030F0702030302020204" pitchFamily="66" charset="0"/>
              </a:rPr>
              <a:t>).</a:t>
            </a:r>
            <a:endParaRPr lang="ru-RU" sz="1400" dirty="0">
              <a:solidFill>
                <a:srgbClr val="C00000"/>
              </a:solidFill>
              <a:latin typeface="Comic Sans MS" panose="030F0702030302020204" pitchFamily="66" charset="0"/>
            </a:endParaRPr>
          </a:p>
          <a:p>
            <a:pPr algn="just"/>
            <a:r>
              <a:rPr lang="ru-RU" sz="1400" dirty="0">
                <a:solidFill>
                  <a:srgbClr val="C00000"/>
                </a:solidFill>
                <a:latin typeface="Comic Sans MS" panose="030F0702030302020204" pitchFamily="66" charset="0"/>
              </a:rPr>
              <a:t>После французской революции Наполеон, как символ победы над Бурбонами, </a:t>
            </a:r>
            <a:r>
              <a:rPr lang="ru-RU" sz="1400" dirty="0" smtClean="0">
                <a:solidFill>
                  <a:srgbClr val="C00000"/>
                </a:solidFill>
                <a:latin typeface="Comic Sans MS" panose="030F0702030302020204" pitchFamily="66" charset="0"/>
              </a:rPr>
              <a:t>заменил </a:t>
            </a:r>
            <a:r>
              <a:rPr lang="ru-RU" sz="1400" dirty="0">
                <a:solidFill>
                  <a:srgbClr val="C00000"/>
                </a:solidFill>
                <a:latin typeface="Comic Sans MS" panose="030F0702030302020204" pitchFamily="66" charset="0"/>
              </a:rPr>
              <a:t>гербовые лилии изображениями пчёл из могилы </a:t>
            </a:r>
            <a:r>
              <a:rPr lang="ru-RU" sz="1400" dirty="0" err="1">
                <a:solidFill>
                  <a:srgbClr val="C00000"/>
                </a:solidFill>
                <a:latin typeface="Comic Sans MS" panose="030F0702030302020204" pitchFamily="66" charset="0"/>
              </a:rPr>
              <a:t>Хильдерика</a:t>
            </a:r>
            <a:r>
              <a:rPr lang="ru-RU" sz="1400" dirty="0">
                <a:solidFill>
                  <a:srgbClr val="C00000"/>
                </a:solidFill>
                <a:latin typeface="Comic Sans MS" panose="030F0702030302020204" pitchFamily="66" charset="0"/>
              </a:rPr>
              <a:t>.</a:t>
            </a:r>
          </a:p>
        </p:txBody>
      </p:sp>
      <p:pic>
        <p:nvPicPr>
          <p:cNvPr id="10244" name="Picture 4" descr="https://upload.wikimedia.org/wikipedia/commons/2/2f/Abeilles_de_Child%C3%A9ric_Ier.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835696" y="1981199"/>
            <a:ext cx="6886575" cy="48768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658231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387424"/>
            <a:ext cx="7848600" cy="1173162"/>
          </a:xfrm>
        </p:spPr>
        <p:txBody>
          <a:bodyPr/>
          <a:lstStyle/>
          <a:p>
            <a:pPr algn="just"/>
            <a:r>
              <a:rPr lang="ru-RU" sz="1800" dirty="0">
                <a:solidFill>
                  <a:srgbClr val="C00000"/>
                </a:solidFill>
                <a:latin typeface="Comic Sans MS" panose="030F0702030302020204" pitchFamily="66" charset="0"/>
              </a:rPr>
              <a:t>Романская церковь Сен-</a:t>
            </a:r>
            <a:r>
              <a:rPr lang="ru-RU" sz="1800" dirty="0" err="1">
                <a:solidFill>
                  <a:srgbClr val="C00000"/>
                </a:solidFill>
                <a:latin typeface="Comic Sans MS" panose="030F0702030302020204" pitchFamily="66" charset="0"/>
              </a:rPr>
              <a:t>Брис</a:t>
            </a:r>
            <a:r>
              <a:rPr lang="ru-RU" sz="1800" dirty="0">
                <a:solidFill>
                  <a:srgbClr val="C00000"/>
                </a:solidFill>
                <a:latin typeface="Comic Sans MS" panose="030F0702030302020204" pitchFamily="66" charset="0"/>
              </a:rPr>
              <a:t>, в которой была найдена гробница </a:t>
            </a:r>
            <a:r>
              <a:rPr lang="ru-RU" sz="1800" dirty="0" err="1">
                <a:solidFill>
                  <a:srgbClr val="C00000"/>
                </a:solidFill>
                <a:latin typeface="Comic Sans MS" panose="030F0702030302020204" pitchFamily="66" charset="0"/>
              </a:rPr>
              <a:t>Хильдерика</a:t>
            </a:r>
            <a:r>
              <a:rPr lang="ru-RU" sz="1800" dirty="0">
                <a:solidFill>
                  <a:srgbClr val="C00000"/>
                </a:solidFill>
                <a:latin typeface="Comic Sans MS" panose="030F0702030302020204" pitchFamily="66" charset="0"/>
              </a:rPr>
              <a:t>.</a:t>
            </a:r>
          </a:p>
        </p:txBody>
      </p:sp>
      <p:pic>
        <p:nvPicPr>
          <p:cNvPr id="11266" name="Picture 2" descr="https://upload.wikimedia.org/wikipedia/commons/thumb/8/87/Tournai_-_Eglise_Saint-Brice.jpg/800px-Tournai_-_Eglise_Saint-Bric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15441" y="908720"/>
            <a:ext cx="7620000" cy="571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307727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4399" y="-19050"/>
            <a:ext cx="3008313" cy="1162050"/>
          </a:xfrm>
        </p:spPr>
        <p:txBody>
          <a:bodyPr/>
          <a:lstStyle/>
          <a:p>
            <a:pPr algn="just"/>
            <a:r>
              <a:rPr lang="ru-RU" sz="1400" b="0" dirty="0" err="1">
                <a:solidFill>
                  <a:schemeClr val="accent4">
                    <a:lumMod val="10000"/>
                  </a:schemeClr>
                </a:solidFill>
                <a:latin typeface="Comic Sans MS" panose="030F0702030302020204" pitchFamily="66" charset="0"/>
              </a:rPr>
              <a:t>Хлодвиг</a:t>
            </a:r>
            <a:r>
              <a:rPr lang="ru-RU" sz="1400" b="0" dirty="0">
                <a:solidFill>
                  <a:schemeClr val="accent4">
                    <a:lumMod val="10000"/>
                  </a:schemeClr>
                </a:solidFill>
                <a:latin typeface="Comic Sans MS" panose="030F0702030302020204" pitchFamily="66" charset="0"/>
              </a:rPr>
              <a:t> I, король франков. Художник Франсуа-Луи </a:t>
            </a:r>
            <a:r>
              <a:rPr lang="ru-RU" sz="1400" b="0" dirty="0" err="1">
                <a:solidFill>
                  <a:schemeClr val="accent4">
                    <a:lumMod val="10000"/>
                  </a:schemeClr>
                </a:solidFill>
                <a:latin typeface="Comic Sans MS" panose="030F0702030302020204" pitchFamily="66" charset="0"/>
              </a:rPr>
              <a:t>Дежюин</a:t>
            </a:r>
            <a:r>
              <a:rPr lang="ru-RU" sz="1400" b="0" dirty="0">
                <a:solidFill>
                  <a:schemeClr val="accent4">
                    <a:lumMod val="10000"/>
                  </a:schemeClr>
                </a:solidFill>
                <a:latin typeface="Comic Sans MS" panose="030F0702030302020204" pitchFamily="66" charset="0"/>
              </a:rPr>
              <a:t> (1786—1844). Картина создана в 1835 году, хранится в Версале, в национальном музее дворца и </a:t>
            </a:r>
            <a:r>
              <a:rPr lang="ru-RU" sz="1400" b="0" dirty="0" err="1" smtClean="0">
                <a:solidFill>
                  <a:schemeClr val="accent4">
                    <a:lumMod val="10000"/>
                  </a:schemeClr>
                </a:solidFill>
                <a:latin typeface="Comic Sans MS" panose="030F0702030302020204" pitchFamily="66" charset="0"/>
              </a:rPr>
              <a:t>Трианонов</a:t>
            </a:r>
            <a:r>
              <a:rPr lang="ru-RU" sz="1400" b="0" dirty="0" smtClean="0">
                <a:solidFill>
                  <a:schemeClr val="accent4">
                    <a:lumMod val="10000"/>
                  </a:schemeClr>
                </a:solidFill>
                <a:latin typeface="Comic Sans MS" panose="030F0702030302020204" pitchFamily="66" charset="0"/>
              </a:rPr>
              <a:t>.</a:t>
            </a:r>
            <a:endParaRPr lang="ru-RU" sz="1400" b="0" dirty="0">
              <a:solidFill>
                <a:schemeClr val="accent4">
                  <a:lumMod val="10000"/>
                </a:schemeClr>
              </a:solidFill>
              <a:latin typeface="Comic Sans MS" panose="030F0702030302020204" pitchFamily="66" charset="0"/>
            </a:endParaRPr>
          </a:p>
        </p:txBody>
      </p:sp>
      <p:sp>
        <p:nvSpPr>
          <p:cNvPr id="3" name="Объект 2"/>
          <p:cNvSpPr>
            <a:spLocks noGrp="1"/>
          </p:cNvSpPr>
          <p:nvPr>
            <p:ph idx="1"/>
          </p:nvPr>
        </p:nvSpPr>
        <p:spPr>
          <a:xfrm>
            <a:off x="3779912" y="262067"/>
            <a:ext cx="5111750" cy="5853113"/>
          </a:xfrm>
        </p:spPr>
        <p:txBody>
          <a:bodyPr/>
          <a:lstStyle/>
          <a:p>
            <a:pPr algn="just"/>
            <a:r>
              <a:rPr lang="ru-RU" sz="1400" dirty="0" err="1">
                <a:solidFill>
                  <a:srgbClr val="C00000"/>
                </a:solidFill>
                <a:latin typeface="Comic Sans MS" panose="030F0702030302020204" pitchFamily="66" charset="0"/>
              </a:rPr>
              <a:t>Хлодвиг</a:t>
            </a:r>
            <a:r>
              <a:rPr lang="ru-RU" sz="1400" dirty="0">
                <a:solidFill>
                  <a:srgbClr val="C00000"/>
                </a:solidFill>
                <a:latin typeface="Comic Sans MS" panose="030F0702030302020204" pitchFamily="66" charset="0"/>
              </a:rPr>
              <a:t> I (около 466 — 27 ноября 511) — король франков, правил в 481/482 — 511 годах, из династии Меровингов. Сын короля </a:t>
            </a:r>
            <a:r>
              <a:rPr lang="ru-RU" sz="1400" dirty="0" err="1">
                <a:solidFill>
                  <a:srgbClr val="C00000"/>
                </a:solidFill>
                <a:latin typeface="Comic Sans MS" panose="030F0702030302020204" pitchFamily="66" charset="0"/>
              </a:rPr>
              <a:t>Хильдерика</a:t>
            </a:r>
            <a:r>
              <a:rPr lang="ru-RU" sz="1400" dirty="0">
                <a:solidFill>
                  <a:srgbClr val="C00000"/>
                </a:solidFill>
                <a:latin typeface="Comic Sans MS" panose="030F0702030302020204" pitchFamily="66" charset="0"/>
              </a:rPr>
              <a:t> I и королевы </a:t>
            </a:r>
            <a:r>
              <a:rPr lang="ru-RU" sz="1400" dirty="0" err="1">
                <a:solidFill>
                  <a:srgbClr val="C00000"/>
                </a:solidFill>
                <a:latin typeface="Comic Sans MS" panose="030F0702030302020204" pitchFamily="66" charset="0"/>
              </a:rPr>
              <a:t>Базины</a:t>
            </a:r>
            <a:r>
              <a:rPr lang="ru-RU" sz="1400" dirty="0">
                <a:solidFill>
                  <a:srgbClr val="C00000"/>
                </a:solidFill>
                <a:latin typeface="Comic Sans MS" panose="030F0702030302020204" pitchFamily="66" charset="0"/>
              </a:rPr>
              <a:t> Тюрингской</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Главным биографом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является Григорий </a:t>
            </a:r>
            <a:r>
              <a:rPr lang="ru-RU" sz="1400" dirty="0" err="1">
                <a:solidFill>
                  <a:srgbClr val="C00000"/>
                </a:solidFill>
                <a:latin typeface="Comic Sans MS" panose="030F0702030302020204" pitchFamily="66" charset="0"/>
              </a:rPr>
              <a:t>Турский</a:t>
            </a:r>
            <a:r>
              <a:rPr lang="ru-RU" sz="1400" dirty="0">
                <a:solidFill>
                  <a:srgbClr val="C00000"/>
                </a:solidFill>
                <a:latin typeface="Comic Sans MS" panose="030F0702030302020204" pitchFamily="66" charset="0"/>
              </a:rPr>
              <a:t>, епископ города </a:t>
            </a:r>
            <a:r>
              <a:rPr lang="ru-RU" sz="1400" dirty="0" smtClean="0">
                <a:solidFill>
                  <a:srgbClr val="C00000"/>
                </a:solidFill>
                <a:latin typeface="Comic Sans MS" panose="030F0702030302020204" pitchFamily="66" charset="0"/>
              </a:rPr>
              <a:t>Тура, летописец </a:t>
            </a:r>
            <a:r>
              <a:rPr lang="ru-RU" sz="1400" dirty="0" err="1">
                <a:solidFill>
                  <a:srgbClr val="C00000"/>
                </a:solidFill>
                <a:latin typeface="Comic Sans MS" panose="030F0702030302020204" pitchFamily="66" charset="0"/>
              </a:rPr>
              <a:t>Фредегар</a:t>
            </a:r>
            <a:r>
              <a:rPr lang="ru-RU" sz="1400" dirty="0">
                <a:solidFill>
                  <a:srgbClr val="C00000"/>
                </a:solidFill>
                <a:latin typeface="Comic Sans MS" panose="030F0702030302020204" pitchFamily="66" charset="0"/>
              </a:rPr>
              <a:t>, записавший свою «Хронику» в VII веке, и анонимный автор «Книги истории франков», живший в VIII </a:t>
            </a:r>
            <a:r>
              <a:rPr lang="ru-RU" sz="1400" dirty="0" smtClean="0">
                <a:solidFill>
                  <a:srgbClr val="C00000"/>
                </a:solidFill>
                <a:latin typeface="Comic Sans MS" panose="030F0702030302020204" pitchFamily="66" charset="0"/>
              </a:rPr>
              <a:t>веке.</a:t>
            </a:r>
          </a:p>
          <a:p>
            <a:pPr algn="just"/>
            <a:r>
              <a:rPr lang="ru-RU" sz="1400" dirty="0" err="1">
                <a:solidFill>
                  <a:srgbClr val="C00000"/>
                </a:solidFill>
                <a:latin typeface="Comic Sans MS" panose="030F0702030302020204" pitchFamily="66" charset="0"/>
              </a:rPr>
              <a:t>Хлодвиг</a:t>
            </a:r>
            <a:r>
              <a:rPr lang="ru-RU" sz="1400" dirty="0">
                <a:solidFill>
                  <a:srgbClr val="C00000"/>
                </a:solidFill>
                <a:latin typeface="Comic Sans MS" panose="030F0702030302020204" pitchFamily="66" charset="0"/>
              </a:rPr>
              <a:t> вступил на трон в возрасте 15 лет, после смерти своего отца.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В это </a:t>
            </a:r>
            <a:r>
              <a:rPr lang="ru-RU" sz="1400" dirty="0">
                <a:solidFill>
                  <a:srgbClr val="C00000"/>
                </a:solidFill>
                <a:latin typeface="Comic Sans MS" panose="030F0702030302020204" pitchFamily="66" charset="0"/>
              </a:rPr>
              <a:t>время франки не были единым народом, они делились на салических и </a:t>
            </a:r>
            <a:r>
              <a:rPr lang="ru-RU" sz="1400" dirty="0" err="1">
                <a:solidFill>
                  <a:srgbClr val="C00000"/>
                </a:solidFill>
                <a:latin typeface="Comic Sans MS" panose="030F0702030302020204" pitchFamily="66" charset="0"/>
              </a:rPr>
              <a:t>рипуарских</a:t>
            </a:r>
            <a:r>
              <a:rPr lang="ru-RU" sz="1400" dirty="0">
                <a:solidFill>
                  <a:srgbClr val="C00000"/>
                </a:solidFill>
                <a:latin typeface="Comic Sans MS" panose="030F0702030302020204" pitchFamily="66" charset="0"/>
              </a:rPr>
              <a:t> франков. Но даже и эти две большие </a:t>
            </a:r>
            <a:r>
              <a:rPr lang="ru-RU" sz="1400" dirty="0" smtClean="0">
                <a:solidFill>
                  <a:srgbClr val="C00000"/>
                </a:solidFill>
                <a:latin typeface="Comic Sans MS" panose="030F0702030302020204" pitchFamily="66" charset="0"/>
              </a:rPr>
              <a:t>ветви </a:t>
            </a:r>
            <a:r>
              <a:rPr lang="ru-RU" sz="1400" dirty="0">
                <a:solidFill>
                  <a:srgbClr val="C00000"/>
                </a:solidFill>
                <a:latin typeface="Comic Sans MS" panose="030F0702030302020204" pitchFamily="66" charset="0"/>
              </a:rPr>
              <a:t>подразделялись на более мелкие «королевства</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управляемые своими «королями</a:t>
            </a:r>
            <a:r>
              <a:rPr lang="ru-RU" sz="1400" dirty="0" smtClean="0">
                <a:solidFill>
                  <a:srgbClr val="C00000"/>
                </a:solidFill>
                <a:latin typeface="Comic Sans MS" panose="030F0702030302020204" pitchFamily="66" charset="0"/>
              </a:rPr>
              <a:t>», являющимися </a:t>
            </a:r>
            <a:r>
              <a:rPr lang="ru-RU" sz="1400" dirty="0">
                <a:solidFill>
                  <a:srgbClr val="C00000"/>
                </a:solidFill>
                <a:latin typeface="Comic Sans MS" panose="030F0702030302020204" pitchFamily="66" charset="0"/>
              </a:rPr>
              <a:t>лишь военными вождями. </a:t>
            </a:r>
            <a:endParaRPr lang="ru-RU" sz="1400" dirty="0" smtClean="0">
              <a:solidFill>
                <a:srgbClr val="C00000"/>
              </a:solidFill>
              <a:latin typeface="Comic Sans MS" panose="030F0702030302020204" pitchFamily="66" charset="0"/>
            </a:endParaRPr>
          </a:p>
          <a:p>
            <a:pPr algn="just"/>
            <a:r>
              <a:rPr lang="ru-RU" sz="1400" dirty="0" err="1" smtClean="0">
                <a:solidFill>
                  <a:srgbClr val="C00000"/>
                </a:solidFill>
                <a:latin typeface="Comic Sans MS" panose="030F0702030302020204" pitchFamily="66" charset="0"/>
              </a:rPr>
              <a:t>Хлодвиг</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унаследовал власть лишь над незначительной частью салических франков с центром в Турне</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Остальная Галлия, как отмечает Григорий </a:t>
            </a:r>
            <a:r>
              <a:rPr lang="ru-RU" sz="1400" dirty="0" err="1">
                <a:solidFill>
                  <a:srgbClr val="C00000"/>
                </a:solidFill>
                <a:latin typeface="Comic Sans MS" panose="030F0702030302020204" pitchFamily="66" charset="0"/>
              </a:rPr>
              <a:t>Турский</a:t>
            </a:r>
            <a:r>
              <a:rPr lang="ru-RU" sz="1400" dirty="0">
                <a:solidFill>
                  <a:srgbClr val="C00000"/>
                </a:solidFill>
                <a:latin typeface="Comic Sans MS" panose="030F0702030302020204" pitchFamily="66" charset="0"/>
              </a:rPr>
              <a:t>, была поделена следующим образом: </a:t>
            </a:r>
            <a:r>
              <a:rPr lang="ru-RU" sz="1400" b="1" i="1" dirty="0">
                <a:solidFill>
                  <a:srgbClr val="C00000"/>
                </a:solidFill>
                <a:latin typeface="Comic Sans MS" panose="030F0702030302020204" pitchFamily="66" charset="0"/>
              </a:rPr>
              <a:t>«В этой же области, в южной её части, до самой реки Луары, жили римляне. По ту сторону Луары господствовали готы. Бургунды, последователи ереси </a:t>
            </a:r>
            <a:r>
              <a:rPr lang="ru-RU" sz="1400" b="1" i="1" dirty="0" err="1">
                <a:solidFill>
                  <a:srgbClr val="C00000"/>
                </a:solidFill>
                <a:latin typeface="Comic Sans MS" panose="030F0702030302020204" pitchFamily="66" charset="0"/>
              </a:rPr>
              <a:t>ариан</a:t>
            </a:r>
            <a:r>
              <a:rPr lang="ru-RU" sz="1400" b="1" i="1" dirty="0">
                <a:solidFill>
                  <a:srgbClr val="C00000"/>
                </a:solidFill>
                <a:latin typeface="Comic Sans MS" panose="030F0702030302020204" pitchFamily="66" charset="0"/>
              </a:rPr>
              <a:t>, жили на той стороне Роны, на которой расположен город Лион».</a:t>
            </a:r>
            <a:endParaRPr lang="ru-RU" sz="1400" b="1" i="1" dirty="0" smtClean="0">
              <a:solidFill>
                <a:srgbClr val="C00000"/>
              </a:solidFill>
              <a:latin typeface="Comic Sans MS" panose="030F0702030302020204" pitchFamily="66" charset="0"/>
            </a:endParaRPr>
          </a:p>
          <a:p>
            <a:pPr algn="just"/>
            <a:endParaRPr lang="ru-RU" sz="1400" dirty="0">
              <a:solidFill>
                <a:srgbClr val="C00000"/>
              </a:solidFill>
              <a:latin typeface="Comic Sans MS" panose="030F0702030302020204" pitchFamily="66" charset="0"/>
            </a:endParaRPr>
          </a:p>
        </p:txBody>
      </p:sp>
      <p:sp>
        <p:nvSpPr>
          <p:cNvPr id="4" name="Текст 3"/>
          <p:cNvSpPr>
            <a:spLocks noGrp="1"/>
          </p:cNvSpPr>
          <p:nvPr>
            <p:ph type="body" sz="half" idx="2"/>
          </p:nvPr>
        </p:nvSpPr>
        <p:spPr/>
        <p:txBody>
          <a:bodyPr/>
          <a:lstStyle/>
          <a:p>
            <a:endParaRPr lang="ru-RU"/>
          </a:p>
        </p:txBody>
      </p:sp>
      <p:pic>
        <p:nvPicPr>
          <p:cNvPr id="12290" name="Picture 2" descr="https://upload.wikimedia.org/wikipedia/commons/8/86/Fran%C3%A7ois-Louis_Dejuinne_%281786-1844%29_-_Clovis_roi_des_Francs_%28465-511%29.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40284" y="1143000"/>
            <a:ext cx="3676650" cy="571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46757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675456"/>
            <a:ext cx="3008313" cy="1162050"/>
          </a:xfrm>
        </p:spPr>
        <p:txBody>
          <a:bodyPr/>
          <a:lstStyle/>
          <a:p>
            <a:pPr algn="just"/>
            <a:r>
              <a:rPr lang="ru-RU" dirty="0" err="1" smtClean="0">
                <a:solidFill>
                  <a:srgbClr val="C00000"/>
                </a:solidFill>
                <a:latin typeface="Comic Sans MS" panose="030F0702030302020204" pitchFamily="66" charset="0"/>
              </a:rPr>
              <a:t>Хлодвиг</a:t>
            </a:r>
            <a:r>
              <a:rPr lang="ru-RU" dirty="0" smtClean="0">
                <a:solidFill>
                  <a:srgbClr val="C00000"/>
                </a:solidFill>
                <a:latin typeface="Comic Sans MS" panose="030F0702030302020204" pitchFamily="66" charset="0"/>
              </a:rPr>
              <a:t> 1</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a:xfrm>
            <a:off x="3867150" y="273050"/>
            <a:ext cx="5111750" cy="5853113"/>
          </a:xfrm>
        </p:spPr>
        <p:txBody>
          <a:bodyPr/>
          <a:lstStyle/>
          <a:p>
            <a:pPr algn="just"/>
            <a:r>
              <a:rPr lang="ru-RU" sz="1400" dirty="0">
                <a:solidFill>
                  <a:srgbClr val="C00000"/>
                </a:solidFill>
                <a:latin typeface="Comic Sans MS" panose="030F0702030302020204" pitchFamily="66" charset="0"/>
              </a:rPr>
              <a:t>Часть римской территории с центрами в </a:t>
            </a:r>
            <a:r>
              <a:rPr lang="ru-RU" sz="1400" dirty="0" err="1">
                <a:solidFill>
                  <a:srgbClr val="C00000"/>
                </a:solidFill>
                <a:latin typeface="Comic Sans MS" panose="030F0702030302020204" pitchFamily="66" charset="0"/>
              </a:rPr>
              <a:t>Суассоне</a:t>
            </a:r>
            <a:r>
              <a:rPr lang="ru-RU" sz="1400" dirty="0">
                <a:solidFill>
                  <a:srgbClr val="C00000"/>
                </a:solidFill>
                <a:latin typeface="Comic Sans MS" panose="030F0702030302020204" pitchFamily="66" charset="0"/>
              </a:rPr>
              <a:t> и Париже из-за экспансии вестготов и бургундов первоначально была отрезана от своей метрополии — Западно-римской империи, а после того как эта империя в 476 году прекратила своё существование, вообще осталась последним клочком римской земли. Этой территорией правил </a:t>
            </a:r>
            <a:r>
              <a:rPr lang="ru-RU" sz="1400" dirty="0" err="1">
                <a:solidFill>
                  <a:srgbClr val="C00000"/>
                </a:solidFill>
                <a:latin typeface="Comic Sans MS" panose="030F0702030302020204" pitchFamily="66" charset="0"/>
              </a:rPr>
              <a:t>Сиагрий</a:t>
            </a:r>
            <a:r>
              <a:rPr lang="ru-RU" sz="1400" dirty="0">
                <a:solidFill>
                  <a:srgbClr val="C00000"/>
                </a:solidFill>
                <a:latin typeface="Comic Sans MS" panose="030F0702030302020204" pitchFamily="66" charset="0"/>
              </a:rPr>
              <a:t>, и по нему она получила наименование Государство </a:t>
            </a:r>
            <a:r>
              <a:rPr lang="ru-RU" sz="1400" dirty="0" err="1">
                <a:solidFill>
                  <a:srgbClr val="C00000"/>
                </a:solidFill>
                <a:latin typeface="Comic Sans MS" panose="030F0702030302020204" pitchFamily="66" charset="0"/>
              </a:rPr>
              <a:t>Сиагрия</a:t>
            </a:r>
            <a:r>
              <a:rPr lang="ru-RU" sz="1400" dirty="0">
                <a:solidFill>
                  <a:srgbClr val="C00000"/>
                </a:solidFill>
                <a:latin typeface="Comic Sans MS" panose="030F0702030302020204" pitchFamily="66" charset="0"/>
              </a:rPr>
              <a:t>. Григорий, говоря о </a:t>
            </a:r>
            <a:r>
              <a:rPr lang="ru-RU" sz="1400" dirty="0" err="1">
                <a:solidFill>
                  <a:srgbClr val="C00000"/>
                </a:solidFill>
                <a:latin typeface="Comic Sans MS" panose="030F0702030302020204" pitchFamily="66" charset="0"/>
              </a:rPr>
              <a:t>Сиагрии</a:t>
            </a:r>
            <a:r>
              <a:rPr lang="ru-RU" sz="1400" dirty="0">
                <a:solidFill>
                  <a:srgbClr val="C00000"/>
                </a:solidFill>
                <a:latin typeface="Comic Sans MS" panose="030F0702030302020204" pitchFamily="66" charset="0"/>
              </a:rPr>
              <a:t>, называет его «король римлян</a:t>
            </a:r>
            <a:r>
              <a:rPr lang="ru-RU" sz="1400" dirty="0" smtClean="0">
                <a:solidFill>
                  <a:srgbClr val="C00000"/>
                </a:solidFill>
                <a:latin typeface="Comic Sans MS" panose="030F0702030302020204" pitchFamily="66" charset="0"/>
              </a:rPr>
              <a:t>»</a:t>
            </a:r>
          </a:p>
          <a:p>
            <a:pPr algn="just"/>
            <a:r>
              <a:rPr lang="ru-RU" sz="1400" dirty="0" err="1">
                <a:solidFill>
                  <a:srgbClr val="C00000"/>
                </a:solidFill>
                <a:latin typeface="Comic Sans MS" panose="030F0702030302020204" pitchFamily="66" charset="0"/>
              </a:rPr>
              <a:t>Хлодвиг</a:t>
            </a:r>
            <a:r>
              <a:rPr lang="ru-RU" sz="1400" dirty="0">
                <a:solidFill>
                  <a:srgbClr val="C00000"/>
                </a:solidFill>
                <a:latin typeface="Comic Sans MS" panose="030F0702030302020204" pitchFamily="66" charset="0"/>
              </a:rPr>
              <a:t> </a:t>
            </a:r>
            <a:r>
              <a:rPr lang="ru-RU" sz="1400" dirty="0" smtClean="0">
                <a:solidFill>
                  <a:srgbClr val="C00000"/>
                </a:solidFill>
                <a:latin typeface="Comic Sans MS" panose="030F0702030302020204" pitchFamily="66" charset="0"/>
              </a:rPr>
              <a:t>на </a:t>
            </a:r>
            <a:r>
              <a:rPr lang="ru-RU" sz="1400" dirty="0">
                <a:solidFill>
                  <a:srgbClr val="C00000"/>
                </a:solidFill>
                <a:latin typeface="Comic Sans MS" panose="030F0702030302020204" pitchFamily="66" charset="0"/>
              </a:rPr>
              <a:t>5-м году своего правления (в 486 году) </a:t>
            </a:r>
            <a:r>
              <a:rPr lang="ru-RU" sz="1400" dirty="0" smtClean="0">
                <a:solidFill>
                  <a:srgbClr val="C00000"/>
                </a:solidFill>
                <a:latin typeface="Comic Sans MS" panose="030F0702030302020204" pitchFamily="66" charset="0"/>
              </a:rPr>
              <a:t>пошёл войной на </a:t>
            </a:r>
            <a:r>
              <a:rPr lang="ru-RU" sz="1400" dirty="0" err="1" smtClean="0">
                <a:solidFill>
                  <a:srgbClr val="C00000"/>
                </a:solidFill>
                <a:latin typeface="Comic Sans MS" panose="030F0702030302020204" pitchFamily="66" charset="0"/>
              </a:rPr>
              <a:t>Сиагрию</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совместно со своим родственником, королём салических франков с центром в </a:t>
            </a:r>
            <a:r>
              <a:rPr lang="ru-RU" sz="1400" dirty="0" err="1">
                <a:solidFill>
                  <a:srgbClr val="C00000"/>
                </a:solidFill>
                <a:latin typeface="Comic Sans MS" panose="030F0702030302020204" pitchFamily="66" charset="0"/>
              </a:rPr>
              <a:t>Камбре</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Рагнахаром</a:t>
            </a:r>
            <a:r>
              <a:rPr lang="ru-RU" sz="1400" dirty="0" smtClean="0">
                <a:solidFill>
                  <a:srgbClr val="C00000"/>
                </a:solidFill>
                <a:latin typeface="Comic Sans MS" panose="030F0702030302020204" pitchFamily="66" charset="0"/>
              </a:rPr>
              <a:t>.</a:t>
            </a:r>
          </a:p>
          <a:p>
            <a:pPr algn="just"/>
            <a:r>
              <a:rPr lang="ru-RU" sz="1400" dirty="0" smtClean="0">
                <a:solidFill>
                  <a:srgbClr val="C00000"/>
                </a:solidFill>
                <a:latin typeface="Comic Sans MS" panose="030F0702030302020204" pitchFamily="66" charset="0"/>
              </a:rPr>
              <a:t> Вероятно, в </a:t>
            </a:r>
            <a:r>
              <a:rPr lang="ru-RU" sz="1400" dirty="0">
                <a:solidFill>
                  <a:srgbClr val="C00000"/>
                </a:solidFill>
                <a:latin typeface="Comic Sans MS" panose="030F0702030302020204" pitchFamily="66" charset="0"/>
              </a:rPr>
              <a:t>485 году </a:t>
            </a:r>
            <a:r>
              <a:rPr lang="ru-RU" sz="1400" dirty="0" err="1">
                <a:solidFill>
                  <a:srgbClr val="C00000"/>
                </a:solidFill>
                <a:latin typeface="Comic Sans MS" panose="030F0702030302020204" pitchFamily="66" charset="0"/>
              </a:rPr>
              <a:t>Хлодвиг</a:t>
            </a:r>
            <a:r>
              <a:rPr lang="ru-RU" sz="1400" dirty="0">
                <a:solidFill>
                  <a:srgbClr val="C00000"/>
                </a:solidFill>
                <a:latin typeface="Comic Sans MS" panose="030F0702030302020204" pitchFamily="66" charset="0"/>
              </a:rPr>
              <a:t>, пытаясь заручиться </a:t>
            </a:r>
            <a:r>
              <a:rPr lang="ru-RU" sz="1400" dirty="0" smtClean="0">
                <a:solidFill>
                  <a:srgbClr val="C00000"/>
                </a:solidFill>
                <a:latin typeface="Comic Sans MS" panose="030F0702030302020204" pitchFamily="66" charset="0"/>
              </a:rPr>
              <a:t>поддержкой </a:t>
            </a:r>
            <a:r>
              <a:rPr lang="ru-RU" sz="1400" dirty="0" err="1" smtClean="0">
                <a:solidFill>
                  <a:srgbClr val="C00000"/>
                </a:solidFill>
                <a:latin typeface="Comic Sans MS" panose="030F0702030302020204" pitchFamily="66" charset="0"/>
              </a:rPr>
              <a:t>рипуарских</a:t>
            </a:r>
            <a:r>
              <a:rPr lang="ru-RU" sz="1400" dirty="0" smtClean="0">
                <a:solidFill>
                  <a:srgbClr val="C00000"/>
                </a:solidFill>
                <a:latin typeface="Comic Sans MS" panose="030F0702030302020204" pitchFamily="66" charset="0"/>
              </a:rPr>
              <a:t> франков,  </a:t>
            </a:r>
            <a:r>
              <a:rPr lang="ru-RU" sz="1400" dirty="0">
                <a:solidFill>
                  <a:srgbClr val="C00000"/>
                </a:solidFill>
                <a:latin typeface="Comic Sans MS" panose="030F0702030302020204" pitchFamily="66" charset="0"/>
              </a:rPr>
              <a:t>заключил союз с их королём </a:t>
            </a:r>
            <a:r>
              <a:rPr lang="ru-RU" sz="1400" dirty="0" err="1" smtClean="0">
                <a:solidFill>
                  <a:srgbClr val="C00000"/>
                </a:solidFill>
                <a:latin typeface="Comic Sans MS" panose="030F0702030302020204" pitchFamily="66" charset="0"/>
              </a:rPr>
              <a:t>Сигибертом</a:t>
            </a:r>
            <a:r>
              <a:rPr lang="ru-RU" sz="1400" dirty="0" smtClean="0">
                <a:solidFill>
                  <a:srgbClr val="C00000"/>
                </a:solidFill>
                <a:latin typeface="Comic Sans MS" panose="030F0702030302020204" pitchFamily="66" charset="0"/>
              </a:rPr>
              <a:t>, женившись </a:t>
            </a:r>
            <a:r>
              <a:rPr lang="ru-RU" sz="1400" dirty="0">
                <a:solidFill>
                  <a:srgbClr val="C00000"/>
                </a:solidFill>
                <a:latin typeface="Comic Sans MS" panose="030F0702030302020204" pitchFamily="66" charset="0"/>
              </a:rPr>
              <a:t>на его дочери, которая родила ему сына </a:t>
            </a:r>
            <a:r>
              <a:rPr lang="ru-RU" sz="1400" dirty="0" err="1">
                <a:solidFill>
                  <a:srgbClr val="C00000"/>
                </a:solidFill>
                <a:latin typeface="Comic Sans MS" panose="030F0702030302020204" pitchFamily="66" charset="0"/>
              </a:rPr>
              <a:t>Теодориха</a:t>
            </a:r>
            <a:r>
              <a:rPr lang="ru-RU" sz="1400" dirty="0">
                <a:solidFill>
                  <a:srgbClr val="C00000"/>
                </a:solidFill>
                <a:latin typeface="Comic Sans MS" panose="030F0702030302020204" pitchFamily="66" charset="0"/>
              </a:rPr>
              <a:t>.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Христианские </a:t>
            </a:r>
            <a:r>
              <a:rPr lang="ru-RU" sz="1400" dirty="0">
                <a:solidFill>
                  <a:srgbClr val="C00000"/>
                </a:solidFill>
                <a:latin typeface="Comic Sans MS" panose="030F0702030302020204" pitchFamily="66" charset="0"/>
              </a:rPr>
              <a:t>хронисты считали этот брак недействительным и поэтому называли её наложницей, а её сына признавали </a:t>
            </a:r>
            <a:r>
              <a:rPr lang="ru-RU" sz="1400" dirty="0" err="1">
                <a:solidFill>
                  <a:srgbClr val="C00000"/>
                </a:solidFill>
                <a:latin typeface="Comic Sans MS" panose="030F0702030302020204" pitchFamily="66" charset="0"/>
              </a:rPr>
              <a:t>незаконорождённым</a:t>
            </a:r>
            <a:r>
              <a:rPr lang="ru-RU" sz="1400" dirty="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В битве при </a:t>
            </a:r>
            <a:r>
              <a:rPr lang="ru-RU" sz="1400" dirty="0" err="1">
                <a:solidFill>
                  <a:srgbClr val="C00000"/>
                </a:solidFill>
                <a:latin typeface="Comic Sans MS" panose="030F0702030302020204" pitchFamily="66" charset="0"/>
              </a:rPr>
              <a:t>Суассоне</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галло</a:t>
            </a:r>
            <a:r>
              <a:rPr lang="ru-RU" sz="1400" dirty="0">
                <a:solidFill>
                  <a:srgbClr val="C00000"/>
                </a:solidFill>
                <a:latin typeface="Comic Sans MS" panose="030F0702030302020204" pitchFamily="66" charset="0"/>
              </a:rPr>
              <a:t>-римляне были разбиты. </a:t>
            </a:r>
            <a:r>
              <a:rPr lang="ru-RU" sz="1400" dirty="0" err="1">
                <a:solidFill>
                  <a:srgbClr val="C00000"/>
                </a:solidFill>
                <a:latin typeface="Comic Sans MS" panose="030F0702030302020204" pitchFamily="66" charset="0"/>
              </a:rPr>
              <a:t>Сиагрий</a:t>
            </a:r>
            <a:r>
              <a:rPr lang="ru-RU" sz="1400" dirty="0">
                <a:solidFill>
                  <a:srgbClr val="C00000"/>
                </a:solidFill>
                <a:latin typeface="Comic Sans MS" panose="030F0702030302020204" pitchFamily="66" charset="0"/>
              </a:rPr>
              <a:t> бежал в Тулузу, к королю вестготов </a:t>
            </a:r>
            <a:r>
              <a:rPr lang="ru-RU" sz="1400" dirty="0" err="1">
                <a:solidFill>
                  <a:srgbClr val="C00000"/>
                </a:solidFill>
                <a:latin typeface="Comic Sans MS" panose="030F0702030302020204" pitchFamily="66" charset="0"/>
              </a:rPr>
              <a:t>Алариху</a:t>
            </a:r>
            <a:r>
              <a:rPr lang="ru-RU" sz="1400" dirty="0">
                <a:solidFill>
                  <a:srgbClr val="C00000"/>
                </a:solidFill>
                <a:latin typeface="Comic Sans MS" panose="030F0702030302020204" pitchFamily="66" charset="0"/>
              </a:rPr>
              <a:t> II, прося у того убежища. Но </a:t>
            </a:r>
            <a:r>
              <a:rPr lang="ru-RU" sz="1400" dirty="0" err="1">
                <a:solidFill>
                  <a:srgbClr val="C00000"/>
                </a:solidFill>
                <a:latin typeface="Comic Sans MS" panose="030F0702030302020204" pitchFamily="66" charset="0"/>
              </a:rPr>
              <a:t>Аларих</a:t>
            </a:r>
            <a:r>
              <a:rPr lang="ru-RU" sz="1400" dirty="0">
                <a:solidFill>
                  <a:srgbClr val="C00000"/>
                </a:solidFill>
                <a:latin typeface="Comic Sans MS" panose="030F0702030302020204" pitchFamily="66" charset="0"/>
              </a:rPr>
              <a:t>, боясь навлечь на себя гнев франков, приказал связать </a:t>
            </a:r>
            <a:r>
              <a:rPr lang="ru-RU" sz="1400" dirty="0" err="1">
                <a:solidFill>
                  <a:srgbClr val="C00000"/>
                </a:solidFill>
                <a:latin typeface="Comic Sans MS" panose="030F0702030302020204" pitchFamily="66" charset="0"/>
              </a:rPr>
              <a:t>Сиагрия</a:t>
            </a:r>
            <a:r>
              <a:rPr lang="ru-RU" sz="1400" dirty="0">
                <a:solidFill>
                  <a:srgbClr val="C00000"/>
                </a:solidFill>
                <a:latin typeface="Comic Sans MS" panose="030F0702030302020204" pitchFamily="66" charset="0"/>
              </a:rPr>
              <a:t> и выдать его послам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a:t>
            </a:r>
          </a:p>
          <a:p>
            <a:pPr algn="just"/>
            <a:endParaRPr lang="ru-RU" sz="1400" dirty="0">
              <a:solidFill>
                <a:srgbClr val="C00000"/>
              </a:solidFill>
              <a:latin typeface="Comic Sans MS" panose="030F0702030302020204" pitchFamily="66" charset="0"/>
            </a:endParaRPr>
          </a:p>
        </p:txBody>
      </p:sp>
      <p:sp>
        <p:nvSpPr>
          <p:cNvPr id="4" name="Текст 3"/>
          <p:cNvSpPr>
            <a:spLocks noGrp="1"/>
          </p:cNvSpPr>
          <p:nvPr>
            <p:ph type="body" sz="half" idx="2"/>
          </p:nvPr>
        </p:nvSpPr>
        <p:spPr>
          <a:xfrm>
            <a:off x="626765" y="5949280"/>
            <a:ext cx="3008313" cy="4691063"/>
          </a:xfrm>
        </p:spPr>
        <p:txBody>
          <a:bodyPr/>
          <a:lstStyle/>
          <a:p>
            <a:pPr algn="just"/>
            <a:r>
              <a:rPr lang="ru-RU" dirty="0" err="1">
                <a:latin typeface="Comic Sans MS" panose="030F0702030302020204" pitchFamily="66" charset="0"/>
              </a:rPr>
              <a:t>Аларих</a:t>
            </a:r>
            <a:r>
              <a:rPr lang="ru-RU" dirty="0">
                <a:latin typeface="Comic Sans MS" panose="030F0702030302020204" pitchFamily="66" charset="0"/>
              </a:rPr>
              <a:t> II выдаёт </a:t>
            </a:r>
            <a:r>
              <a:rPr lang="ru-RU" dirty="0" err="1">
                <a:latin typeface="Comic Sans MS" panose="030F0702030302020204" pitchFamily="66" charset="0"/>
              </a:rPr>
              <a:t>Сиагрия</a:t>
            </a:r>
            <a:r>
              <a:rPr lang="ru-RU" dirty="0">
                <a:latin typeface="Comic Sans MS" panose="030F0702030302020204" pitchFamily="66" charset="0"/>
              </a:rPr>
              <a:t> послам </a:t>
            </a:r>
            <a:r>
              <a:rPr lang="ru-RU" dirty="0" err="1">
                <a:latin typeface="Comic Sans MS" panose="030F0702030302020204" pitchFamily="66" charset="0"/>
              </a:rPr>
              <a:t>Хлодвига</a:t>
            </a:r>
            <a:endParaRPr lang="ru-RU" dirty="0">
              <a:latin typeface="Comic Sans MS" panose="030F0702030302020204" pitchFamily="66" charset="0"/>
            </a:endParaRPr>
          </a:p>
        </p:txBody>
      </p:sp>
      <p:pic>
        <p:nvPicPr>
          <p:cNvPr id="13314" name="Picture 2" descr="https://upload.wikimedia.org/wikipedia/commons/0/0d/Syagrius_brought_before_Alaric_II_crop.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5947" y="962165"/>
            <a:ext cx="3409950" cy="4572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91198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83158" y="284852"/>
            <a:ext cx="5111750" cy="5853113"/>
          </a:xfrm>
        </p:spPr>
        <p:txBody>
          <a:bodyPr/>
          <a:lstStyle/>
          <a:p>
            <a:pPr algn="just"/>
            <a:r>
              <a:rPr lang="ru-RU" sz="1400" dirty="0">
                <a:solidFill>
                  <a:srgbClr val="C00000"/>
                </a:solidFill>
                <a:latin typeface="Comic Sans MS" panose="030F0702030302020204" pitchFamily="66" charset="0"/>
              </a:rPr>
              <a:t>С </a:t>
            </a:r>
            <a:r>
              <a:rPr lang="ru-RU" sz="1400" dirty="0" err="1">
                <a:solidFill>
                  <a:srgbClr val="C00000"/>
                </a:solidFill>
                <a:latin typeface="Comic Sans MS" panose="030F0702030302020204" pitchFamily="66" charset="0"/>
              </a:rPr>
              <a:t>суассонской</a:t>
            </a:r>
            <a:r>
              <a:rPr lang="ru-RU" sz="1400" dirty="0">
                <a:solidFill>
                  <a:srgbClr val="C00000"/>
                </a:solidFill>
                <a:latin typeface="Comic Sans MS" panose="030F0702030302020204" pitchFamily="66" charset="0"/>
              </a:rPr>
              <a:t> чашей связана </a:t>
            </a:r>
            <a:r>
              <a:rPr lang="ru-RU" sz="1400" dirty="0" smtClean="0">
                <a:solidFill>
                  <a:srgbClr val="C00000"/>
                </a:solidFill>
                <a:latin typeface="Comic Sans MS" panose="030F0702030302020204" pitchFamily="66" charset="0"/>
              </a:rPr>
              <a:t>легенда</a:t>
            </a:r>
            <a:r>
              <a:rPr lang="ru-RU" sz="1400" dirty="0">
                <a:solidFill>
                  <a:srgbClr val="C00000"/>
                </a:solidFill>
                <a:latin typeface="Comic Sans MS" panose="030F0702030302020204" pitchFamily="66" charset="0"/>
              </a:rPr>
              <a:t>, рассказанная Григорием </a:t>
            </a:r>
            <a:r>
              <a:rPr lang="ru-RU" sz="1400" dirty="0" err="1">
                <a:solidFill>
                  <a:srgbClr val="C00000"/>
                </a:solidFill>
                <a:latin typeface="Comic Sans MS" panose="030F0702030302020204" pitchFamily="66" charset="0"/>
              </a:rPr>
              <a:t>Турским</a:t>
            </a:r>
            <a:r>
              <a:rPr lang="ru-RU" sz="1400" dirty="0">
                <a:solidFill>
                  <a:srgbClr val="C00000"/>
                </a:solidFill>
                <a:latin typeface="Comic Sans MS" panose="030F0702030302020204" pitchFamily="66" charset="0"/>
              </a:rPr>
              <a:t> в «Истории франков».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События разворачивались 1 </a:t>
            </a:r>
            <a:r>
              <a:rPr lang="ru-RU" sz="1400" dirty="0">
                <a:solidFill>
                  <a:srgbClr val="C00000"/>
                </a:solidFill>
                <a:latin typeface="Comic Sans MS" panose="030F0702030302020204" pitchFamily="66" charset="0"/>
              </a:rPr>
              <a:t>марта 487 года</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«Однажды франки унесли из какой-то церкви вместе с другими драгоценными вещами, необходимыми для церковной службы, большую чашу удивительной красоты. Но епископ той церкви направил послов к королю с просьбой, если уж церковь не заслуживает возвращения чего-либо другого из её священной утвари, то, по крайней мере, пусть возвратят ей хотя бы эту чашу.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Король</a:t>
            </a:r>
            <a:r>
              <a:rPr lang="ru-RU" sz="1400" dirty="0">
                <a:solidFill>
                  <a:srgbClr val="C00000"/>
                </a:solidFill>
                <a:latin typeface="Comic Sans MS" panose="030F0702030302020204" pitchFamily="66" charset="0"/>
              </a:rPr>
              <a:t>, выслушав послов, сказал им: „Следуйте за нами в </a:t>
            </a:r>
            <a:r>
              <a:rPr lang="ru-RU" sz="1400" dirty="0" err="1">
                <a:solidFill>
                  <a:srgbClr val="C00000"/>
                </a:solidFill>
                <a:latin typeface="Comic Sans MS" panose="030F0702030302020204" pitchFamily="66" charset="0"/>
              </a:rPr>
              <a:t>Суассон</a:t>
            </a:r>
            <a:r>
              <a:rPr lang="ru-RU" sz="1400" dirty="0">
                <a:solidFill>
                  <a:srgbClr val="C00000"/>
                </a:solidFill>
                <a:latin typeface="Comic Sans MS" panose="030F0702030302020204" pitchFamily="66" charset="0"/>
              </a:rPr>
              <a:t>, ведь там должны делить всю военную добычу. И если этот сосуд, который просит епископ, по жребию достанется мне, я выполню его просьбу“.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По </a:t>
            </a:r>
            <a:r>
              <a:rPr lang="ru-RU" sz="1400" dirty="0">
                <a:solidFill>
                  <a:srgbClr val="C00000"/>
                </a:solidFill>
                <a:latin typeface="Comic Sans MS" panose="030F0702030302020204" pitchFamily="66" charset="0"/>
              </a:rPr>
              <a:t>прибытии в </a:t>
            </a:r>
            <a:r>
              <a:rPr lang="ru-RU" sz="1400" dirty="0" err="1">
                <a:solidFill>
                  <a:srgbClr val="C00000"/>
                </a:solidFill>
                <a:latin typeface="Comic Sans MS" panose="030F0702030302020204" pitchFamily="66" charset="0"/>
              </a:rPr>
              <a:t>Суассон</a:t>
            </a:r>
            <a:r>
              <a:rPr lang="ru-RU" sz="1400" dirty="0">
                <a:solidFill>
                  <a:srgbClr val="C00000"/>
                </a:solidFill>
                <a:latin typeface="Comic Sans MS" panose="030F0702030302020204" pitchFamily="66" charset="0"/>
              </a:rPr>
              <a:t>, когда сложили всю груду добычи посредине, король сказал: „Храбрейшие воины, я прошу вас отдать мне, кроме моей доли, ещё и этот сосуд“. Разумеется, он говорил об упомянутой чаше.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В </a:t>
            </a:r>
            <a:r>
              <a:rPr lang="ru-RU" sz="1400" dirty="0">
                <a:solidFill>
                  <a:srgbClr val="C00000"/>
                </a:solidFill>
                <a:latin typeface="Comic Sans MS" panose="030F0702030302020204" pitchFamily="66" charset="0"/>
              </a:rPr>
              <a:t>ответ </a:t>
            </a:r>
            <a:r>
              <a:rPr lang="ru-RU" sz="1400" dirty="0" smtClean="0">
                <a:solidFill>
                  <a:srgbClr val="C00000"/>
                </a:solidFill>
                <a:latin typeface="Comic Sans MS" panose="030F0702030302020204" pitchFamily="66" charset="0"/>
              </a:rPr>
              <a:t>сказали</a:t>
            </a:r>
            <a:r>
              <a:rPr lang="ru-RU" sz="1400" dirty="0">
                <a:solidFill>
                  <a:srgbClr val="C00000"/>
                </a:solidFill>
                <a:latin typeface="Comic Sans MS" panose="030F0702030302020204" pitchFamily="66" charset="0"/>
              </a:rPr>
              <a:t>: „Славный король! Всё, что мы здесь видим, — твоё, и сами мы в твоей власти. Делай теперь всё, что тебе угодно. Ведь никто не смеет противиться тебе!“. </a:t>
            </a:r>
          </a:p>
        </p:txBody>
      </p:sp>
      <p:sp>
        <p:nvSpPr>
          <p:cNvPr id="5" name="Заголовок 4"/>
          <p:cNvSpPr>
            <a:spLocks noGrp="1"/>
          </p:cNvSpPr>
          <p:nvPr>
            <p:ph type="title"/>
          </p:nvPr>
        </p:nvSpPr>
        <p:spPr>
          <a:xfrm>
            <a:off x="512920" y="273050"/>
            <a:ext cx="3008313" cy="1162050"/>
          </a:xfrm>
        </p:spPr>
        <p:txBody>
          <a:bodyPr/>
          <a:lstStyle/>
          <a:p>
            <a:pPr algn="just"/>
            <a:r>
              <a:rPr lang="ru-RU" sz="1600" b="0" dirty="0">
                <a:latin typeface="Comic Sans MS" panose="030F0702030302020204" pitchFamily="66" charset="0"/>
              </a:rPr>
              <a:t>Святой </a:t>
            </a:r>
            <a:r>
              <a:rPr lang="ru-RU" sz="1600" b="0" dirty="0" err="1">
                <a:latin typeface="Comic Sans MS" panose="030F0702030302020204" pitchFamily="66" charset="0"/>
              </a:rPr>
              <a:t>Ремигий</a:t>
            </a:r>
            <a:r>
              <a:rPr lang="ru-RU" sz="1600" b="0" dirty="0">
                <a:latin typeface="Comic Sans MS" panose="030F0702030302020204" pitchFamily="66" charset="0"/>
              </a:rPr>
              <a:t>, епископ Реймса, требует у </a:t>
            </a:r>
            <a:r>
              <a:rPr lang="ru-RU" sz="1600" b="0" dirty="0" err="1">
                <a:latin typeface="Comic Sans MS" panose="030F0702030302020204" pitchFamily="66" charset="0"/>
              </a:rPr>
              <a:t>Хлодвига</a:t>
            </a:r>
            <a:r>
              <a:rPr lang="ru-RU" sz="1600" b="0" dirty="0">
                <a:latin typeface="Comic Sans MS" panose="030F0702030302020204" pitchFamily="66" charset="0"/>
              </a:rPr>
              <a:t> возвращения </a:t>
            </a:r>
            <a:r>
              <a:rPr lang="ru-RU" sz="1600" b="0" dirty="0" err="1">
                <a:latin typeface="Comic Sans MS" panose="030F0702030302020204" pitchFamily="66" charset="0"/>
              </a:rPr>
              <a:t>Суассонской</a:t>
            </a:r>
            <a:r>
              <a:rPr lang="ru-RU" sz="1600" b="0" dirty="0">
                <a:latin typeface="Comic Sans MS" panose="030F0702030302020204" pitchFamily="66" charset="0"/>
              </a:rPr>
              <a:t> чаши</a:t>
            </a:r>
          </a:p>
        </p:txBody>
      </p:sp>
      <p:pic>
        <p:nvPicPr>
          <p:cNvPr id="14340" name="Picture 4" descr="https://upload.wikimedia.org/wikipedia/commons/thumb/e/e3/St_Remy_Bishop_of_Rheims_begging_of_Clovis_the_restitution_of_the_Sacred_Vase_taken_by_the_Franks_in_the_Pillage_of_Soissons.png/430px-St_Remy_Bishop_of_Rheims_begging_of_Clovis_the_restitution_of_the_Sacred_Vase_taken_by_the_Franks_in_the_Pillage_of_Soissons.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07504" y="1772816"/>
            <a:ext cx="4095750" cy="45624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95055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6395" y="-243408"/>
            <a:ext cx="3008313" cy="1162050"/>
          </a:xfrm>
        </p:spPr>
        <p:txBody>
          <a:bodyPr/>
          <a:lstStyle/>
          <a:p>
            <a:pPr algn="just"/>
            <a:r>
              <a:rPr lang="ru-RU" sz="1400" dirty="0">
                <a:latin typeface="Comic Sans MS" panose="030F0702030302020204" pitchFamily="66" charset="0"/>
              </a:rPr>
              <a:t>Статуя Св. </a:t>
            </a:r>
            <a:r>
              <a:rPr lang="ru-RU" sz="1400" dirty="0" err="1">
                <a:latin typeface="Comic Sans MS" panose="030F0702030302020204" pitchFamily="66" charset="0"/>
              </a:rPr>
              <a:t>Клотильды</a:t>
            </a:r>
            <a:r>
              <a:rPr lang="ru-RU" sz="1400" dirty="0">
                <a:latin typeface="Comic Sans MS" panose="030F0702030302020204" pitchFamily="66" charset="0"/>
              </a:rPr>
              <a:t>, королевы франков, жены </a:t>
            </a:r>
            <a:r>
              <a:rPr lang="ru-RU" sz="1400" dirty="0" err="1">
                <a:latin typeface="Comic Sans MS" panose="030F0702030302020204" pitchFamily="66" charset="0"/>
              </a:rPr>
              <a:t>Хлодвига</a:t>
            </a:r>
            <a:r>
              <a:rPr lang="ru-RU" sz="1400" dirty="0">
                <a:latin typeface="Comic Sans MS" panose="030F0702030302020204" pitchFamily="66" charset="0"/>
              </a:rPr>
              <a:t> I. </a:t>
            </a:r>
            <a:r>
              <a:rPr lang="ru-RU" sz="1400" dirty="0" err="1">
                <a:latin typeface="Comic Sans MS" panose="030F0702030302020204" pitchFamily="66" charset="0"/>
              </a:rPr>
              <a:t>Нотр</a:t>
            </a:r>
            <a:r>
              <a:rPr lang="ru-RU" sz="1400" dirty="0">
                <a:latin typeface="Comic Sans MS" panose="030F0702030302020204" pitchFamily="66" charset="0"/>
              </a:rPr>
              <a:t>-Дам де </a:t>
            </a:r>
            <a:r>
              <a:rPr lang="ru-RU" sz="1400" dirty="0" err="1">
                <a:latin typeface="Comic Sans MS" panose="030F0702030302020204" pitchFamily="66" charset="0"/>
              </a:rPr>
              <a:t>Корбей</a:t>
            </a:r>
            <a:r>
              <a:rPr lang="ru-RU" sz="1400" dirty="0">
                <a:latin typeface="Comic Sans MS" panose="030F0702030302020204" pitchFamily="66" charset="0"/>
              </a:rPr>
              <a:t>. XII век</a:t>
            </a:r>
          </a:p>
        </p:txBody>
      </p:sp>
      <p:sp>
        <p:nvSpPr>
          <p:cNvPr id="3" name="Объект 2"/>
          <p:cNvSpPr>
            <a:spLocks noGrp="1"/>
          </p:cNvSpPr>
          <p:nvPr>
            <p:ph idx="1"/>
          </p:nvPr>
        </p:nvSpPr>
        <p:spPr>
          <a:xfrm>
            <a:off x="3923928" y="620688"/>
            <a:ext cx="5111750" cy="5853113"/>
          </a:xfrm>
        </p:spPr>
        <p:txBody>
          <a:bodyPr/>
          <a:lstStyle/>
          <a:p>
            <a:pPr algn="just"/>
            <a:r>
              <a:rPr lang="ru-RU" sz="1400" dirty="0" err="1" smtClean="0">
                <a:solidFill>
                  <a:srgbClr val="C00000"/>
                </a:solidFill>
                <a:latin typeface="Comic Sans MS" panose="030F0702030302020204" pitchFamily="66" charset="0"/>
                <a:cs typeface="Aparajita" panose="020B0604020202020204" pitchFamily="34" charset="0"/>
              </a:rPr>
              <a:t>Хлодвиг</a:t>
            </a:r>
            <a:r>
              <a:rPr lang="ru-RU" sz="1400" dirty="0" smtClean="0">
                <a:solidFill>
                  <a:srgbClr val="C00000"/>
                </a:solidFill>
                <a:latin typeface="Comic Sans MS" panose="030F0702030302020204" pitchFamily="66" charset="0"/>
                <a:cs typeface="Aparajita" panose="020B0604020202020204" pitchFamily="34" charset="0"/>
              </a:rPr>
              <a:t> в </a:t>
            </a:r>
            <a:r>
              <a:rPr lang="ru-RU" sz="1400" dirty="0">
                <a:solidFill>
                  <a:srgbClr val="C00000"/>
                </a:solidFill>
                <a:latin typeface="Comic Sans MS" panose="030F0702030302020204" pitchFamily="66" charset="0"/>
                <a:cs typeface="Aparajita" panose="020B0604020202020204" pitchFamily="34" charset="0"/>
              </a:rPr>
              <a:t>493 году женился на </a:t>
            </a:r>
            <a:r>
              <a:rPr lang="ru-RU" sz="1400" dirty="0" err="1">
                <a:solidFill>
                  <a:srgbClr val="C00000"/>
                </a:solidFill>
                <a:latin typeface="Comic Sans MS" panose="030F0702030302020204" pitchFamily="66" charset="0"/>
                <a:cs typeface="Aparajita" panose="020B0604020202020204" pitchFamily="34" charset="0"/>
              </a:rPr>
              <a:t>Клотильде</a:t>
            </a:r>
            <a:r>
              <a:rPr lang="ru-RU" sz="1400" dirty="0">
                <a:solidFill>
                  <a:srgbClr val="C00000"/>
                </a:solidFill>
                <a:latin typeface="Comic Sans MS" panose="030F0702030302020204" pitchFamily="66" charset="0"/>
                <a:cs typeface="Aparajita" panose="020B0604020202020204" pitchFamily="34" charset="0"/>
              </a:rPr>
              <a:t> (</a:t>
            </a:r>
            <a:r>
              <a:rPr lang="ru-RU" sz="1400" dirty="0" err="1">
                <a:solidFill>
                  <a:srgbClr val="C00000"/>
                </a:solidFill>
                <a:latin typeface="Comic Sans MS" panose="030F0702030302020204" pitchFamily="66" charset="0"/>
                <a:cs typeface="Aparajita" panose="020B0604020202020204" pitchFamily="34" charset="0"/>
              </a:rPr>
              <a:t>Хродехильде</a:t>
            </a:r>
            <a:r>
              <a:rPr lang="ru-RU" sz="1400" dirty="0">
                <a:solidFill>
                  <a:srgbClr val="C00000"/>
                </a:solidFill>
                <a:latin typeface="Comic Sans MS" panose="030F0702030302020204" pitchFamily="66" charset="0"/>
                <a:cs typeface="Aparajita" panose="020B0604020202020204" pitchFamily="34" charset="0"/>
              </a:rPr>
              <a:t>), дочери бургундского короля </a:t>
            </a:r>
            <a:r>
              <a:rPr lang="ru-RU" sz="1400" dirty="0" err="1">
                <a:solidFill>
                  <a:srgbClr val="C00000"/>
                </a:solidFill>
                <a:latin typeface="Comic Sans MS" panose="030F0702030302020204" pitchFamily="66" charset="0"/>
                <a:cs typeface="Aparajita" panose="020B0604020202020204" pitchFamily="34" charset="0"/>
              </a:rPr>
              <a:t>Хильперика</a:t>
            </a:r>
            <a:r>
              <a:rPr lang="ru-RU" sz="1400" dirty="0">
                <a:solidFill>
                  <a:srgbClr val="C00000"/>
                </a:solidFill>
                <a:latin typeface="Comic Sans MS" panose="030F0702030302020204" pitchFamily="66" charset="0"/>
                <a:cs typeface="Aparajita" panose="020B0604020202020204" pitchFamily="34" charset="0"/>
              </a:rPr>
              <a:t> II и племяннице бургундского короля </a:t>
            </a:r>
            <a:r>
              <a:rPr lang="ru-RU" sz="1400" dirty="0" err="1">
                <a:solidFill>
                  <a:srgbClr val="C00000"/>
                </a:solidFill>
                <a:latin typeface="Comic Sans MS" panose="030F0702030302020204" pitchFamily="66" charset="0"/>
                <a:cs typeface="Aparajita" panose="020B0604020202020204" pitchFamily="34" charset="0"/>
              </a:rPr>
              <a:t>Гундобада</a:t>
            </a:r>
            <a:r>
              <a:rPr lang="ru-RU" sz="1400" dirty="0">
                <a:solidFill>
                  <a:srgbClr val="C00000"/>
                </a:solidFill>
                <a:latin typeface="Comic Sans MS" panose="030F0702030302020204" pitchFamily="66" charset="0"/>
                <a:cs typeface="Aparajita" panose="020B0604020202020204" pitchFamily="34" charset="0"/>
              </a:rPr>
              <a:t>. </a:t>
            </a:r>
            <a:endParaRPr lang="ru-RU" sz="1400" dirty="0" smtClean="0">
              <a:solidFill>
                <a:srgbClr val="C00000"/>
              </a:solidFill>
              <a:latin typeface="Comic Sans MS" panose="030F0702030302020204" pitchFamily="66" charset="0"/>
              <a:cs typeface="Aparajita" panose="020B0604020202020204" pitchFamily="34" charset="0"/>
            </a:endParaRPr>
          </a:p>
          <a:p>
            <a:pPr algn="just"/>
            <a:r>
              <a:rPr lang="ru-RU" sz="1400" dirty="0" smtClean="0">
                <a:solidFill>
                  <a:srgbClr val="C00000"/>
                </a:solidFill>
                <a:latin typeface="Comic Sans MS" panose="030F0702030302020204" pitchFamily="66" charset="0"/>
                <a:cs typeface="Aparajita" panose="020B0604020202020204" pitchFamily="34" charset="0"/>
              </a:rPr>
              <a:t>В </a:t>
            </a:r>
            <a:r>
              <a:rPr lang="ru-RU" sz="1400" dirty="0">
                <a:solidFill>
                  <a:srgbClr val="C00000"/>
                </a:solidFill>
                <a:latin typeface="Comic Sans MS" panose="030F0702030302020204" pitchFamily="66" charset="0"/>
                <a:cs typeface="Aparajita" panose="020B0604020202020204" pitchFamily="34" charset="0"/>
              </a:rPr>
              <a:t>Бургундии в то время правили четыре брата — </a:t>
            </a:r>
            <a:r>
              <a:rPr lang="ru-RU" sz="1400" dirty="0" err="1">
                <a:solidFill>
                  <a:srgbClr val="C00000"/>
                </a:solidFill>
                <a:latin typeface="Comic Sans MS" panose="030F0702030302020204" pitchFamily="66" charset="0"/>
                <a:cs typeface="Aparajita" panose="020B0604020202020204" pitchFamily="34" charset="0"/>
              </a:rPr>
              <a:t>Гундобад</a:t>
            </a:r>
            <a:r>
              <a:rPr lang="ru-RU" sz="1400" dirty="0">
                <a:solidFill>
                  <a:srgbClr val="C00000"/>
                </a:solidFill>
                <a:latin typeface="Comic Sans MS" panose="030F0702030302020204" pitchFamily="66" charset="0"/>
                <a:cs typeface="Aparajita" panose="020B0604020202020204" pitchFamily="34" charset="0"/>
              </a:rPr>
              <a:t>, </a:t>
            </a:r>
            <a:r>
              <a:rPr lang="ru-RU" sz="1400" dirty="0" err="1">
                <a:solidFill>
                  <a:srgbClr val="C00000"/>
                </a:solidFill>
                <a:latin typeface="Comic Sans MS" panose="030F0702030302020204" pitchFamily="66" charset="0"/>
                <a:cs typeface="Aparajita" panose="020B0604020202020204" pitchFamily="34" charset="0"/>
              </a:rPr>
              <a:t>Годегизель</a:t>
            </a:r>
            <a:r>
              <a:rPr lang="ru-RU" sz="1400" dirty="0">
                <a:solidFill>
                  <a:srgbClr val="C00000"/>
                </a:solidFill>
                <a:latin typeface="Comic Sans MS" panose="030F0702030302020204" pitchFamily="66" charset="0"/>
                <a:cs typeface="Aparajita" panose="020B0604020202020204" pitchFamily="34" charset="0"/>
              </a:rPr>
              <a:t>, </a:t>
            </a:r>
            <a:r>
              <a:rPr lang="ru-RU" sz="1400" dirty="0" err="1">
                <a:solidFill>
                  <a:srgbClr val="C00000"/>
                </a:solidFill>
                <a:latin typeface="Comic Sans MS" panose="030F0702030302020204" pitchFamily="66" charset="0"/>
                <a:cs typeface="Aparajita" panose="020B0604020202020204" pitchFamily="34" charset="0"/>
              </a:rPr>
              <a:t>Хильперик</a:t>
            </a:r>
            <a:r>
              <a:rPr lang="ru-RU" sz="1400" dirty="0">
                <a:solidFill>
                  <a:srgbClr val="C00000"/>
                </a:solidFill>
                <a:latin typeface="Comic Sans MS" panose="030F0702030302020204" pitchFamily="66" charset="0"/>
                <a:cs typeface="Aparajita" panose="020B0604020202020204" pitchFamily="34" charset="0"/>
              </a:rPr>
              <a:t> II и </a:t>
            </a:r>
            <a:r>
              <a:rPr lang="ru-RU" sz="1400" dirty="0" err="1">
                <a:solidFill>
                  <a:srgbClr val="C00000"/>
                </a:solidFill>
                <a:latin typeface="Comic Sans MS" panose="030F0702030302020204" pitchFamily="66" charset="0"/>
                <a:cs typeface="Aparajita" panose="020B0604020202020204" pitchFamily="34" charset="0"/>
              </a:rPr>
              <a:t>Годомар</a:t>
            </a:r>
            <a:r>
              <a:rPr lang="ru-RU" sz="1400" dirty="0">
                <a:solidFill>
                  <a:srgbClr val="C00000"/>
                </a:solidFill>
                <a:latin typeface="Comic Sans MS" panose="030F0702030302020204" pitchFamily="66" charset="0"/>
                <a:cs typeface="Aparajita" panose="020B0604020202020204" pitchFamily="34" charset="0"/>
              </a:rPr>
              <a:t> I. </a:t>
            </a:r>
            <a:endParaRPr lang="ru-RU" sz="1400" dirty="0" smtClean="0">
              <a:solidFill>
                <a:srgbClr val="C00000"/>
              </a:solidFill>
              <a:latin typeface="Comic Sans MS" panose="030F0702030302020204" pitchFamily="66" charset="0"/>
              <a:cs typeface="Aparajita" panose="020B0604020202020204" pitchFamily="34" charset="0"/>
            </a:endParaRPr>
          </a:p>
          <a:p>
            <a:pPr algn="just"/>
            <a:r>
              <a:rPr lang="ru-RU" sz="1400" dirty="0" err="1" smtClean="0">
                <a:solidFill>
                  <a:srgbClr val="C00000"/>
                </a:solidFill>
                <a:latin typeface="Comic Sans MS" panose="030F0702030302020204" pitchFamily="66" charset="0"/>
                <a:cs typeface="Aparajita" panose="020B0604020202020204" pitchFamily="34" charset="0"/>
              </a:rPr>
              <a:t>Гундобад</a:t>
            </a:r>
            <a:r>
              <a:rPr lang="ru-RU" sz="1400" dirty="0" smtClean="0">
                <a:solidFill>
                  <a:srgbClr val="C00000"/>
                </a:solidFill>
                <a:latin typeface="Comic Sans MS" panose="030F0702030302020204" pitchFamily="66" charset="0"/>
                <a:cs typeface="Aparajita" panose="020B0604020202020204" pitchFamily="34" charset="0"/>
              </a:rPr>
              <a:t> </a:t>
            </a:r>
            <a:r>
              <a:rPr lang="ru-RU" sz="1400" dirty="0">
                <a:solidFill>
                  <a:srgbClr val="C00000"/>
                </a:solidFill>
                <a:latin typeface="Comic Sans MS" panose="030F0702030302020204" pitchFamily="66" charset="0"/>
                <a:cs typeface="Aparajita" panose="020B0604020202020204" pitchFamily="34" charset="0"/>
              </a:rPr>
              <a:t>убил мечом своего брата </a:t>
            </a:r>
            <a:r>
              <a:rPr lang="ru-RU" sz="1400" dirty="0" err="1">
                <a:solidFill>
                  <a:srgbClr val="C00000"/>
                </a:solidFill>
                <a:latin typeface="Comic Sans MS" panose="030F0702030302020204" pitchFamily="66" charset="0"/>
                <a:cs typeface="Aparajita" panose="020B0604020202020204" pitchFamily="34" charset="0"/>
              </a:rPr>
              <a:t>Хильперика</a:t>
            </a:r>
            <a:r>
              <a:rPr lang="ru-RU" sz="1400" dirty="0">
                <a:solidFill>
                  <a:srgbClr val="C00000"/>
                </a:solidFill>
                <a:latin typeface="Comic Sans MS" panose="030F0702030302020204" pitchFamily="66" charset="0"/>
                <a:cs typeface="Aparajita" panose="020B0604020202020204" pitchFamily="34" charset="0"/>
              </a:rPr>
              <a:t>, приказал бросить в воду с камнем на шее его жену, потом осудил на изгнание его двух дочерей: старшую Крону (она ушла в монастырь) и младшую </a:t>
            </a:r>
            <a:r>
              <a:rPr lang="ru-RU" sz="1400" dirty="0" err="1">
                <a:solidFill>
                  <a:srgbClr val="C00000"/>
                </a:solidFill>
                <a:latin typeface="Comic Sans MS" panose="030F0702030302020204" pitchFamily="66" charset="0"/>
                <a:cs typeface="Aparajita" panose="020B0604020202020204" pitchFamily="34" charset="0"/>
              </a:rPr>
              <a:t>Клотильду</a:t>
            </a:r>
            <a:r>
              <a:rPr lang="ru-RU" sz="1400" dirty="0">
                <a:solidFill>
                  <a:srgbClr val="C00000"/>
                </a:solidFill>
                <a:latin typeface="Comic Sans MS" panose="030F0702030302020204" pitchFamily="66" charset="0"/>
                <a:cs typeface="Aparajita" panose="020B0604020202020204" pitchFamily="34" charset="0"/>
              </a:rPr>
              <a:t>. </a:t>
            </a:r>
            <a:endParaRPr lang="ru-RU" sz="1400" dirty="0" smtClean="0">
              <a:solidFill>
                <a:srgbClr val="C00000"/>
              </a:solidFill>
              <a:latin typeface="Comic Sans MS" panose="030F0702030302020204" pitchFamily="66" charset="0"/>
              <a:cs typeface="Aparajita" panose="020B0604020202020204" pitchFamily="34" charset="0"/>
            </a:endParaRPr>
          </a:p>
          <a:p>
            <a:pPr algn="just"/>
            <a:r>
              <a:rPr lang="ru-RU" sz="1400" dirty="0" smtClean="0">
                <a:solidFill>
                  <a:srgbClr val="C00000"/>
                </a:solidFill>
                <a:latin typeface="Comic Sans MS" panose="030F0702030302020204" pitchFamily="66" charset="0"/>
                <a:cs typeface="Aparajita" panose="020B0604020202020204" pitchFamily="34" charset="0"/>
              </a:rPr>
              <a:t>Между </a:t>
            </a:r>
            <a:r>
              <a:rPr lang="ru-RU" sz="1400" dirty="0">
                <a:solidFill>
                  <a:srgbClr val="C00000"/>
                </a:solidFill>
                <a:latin typeface="Comic Sans MS" panose="030F0702030302020204" pitchFamily="66" charset="0"/>
                <a:cs typeface="Aparajita" panose="020B0604020202020204" pitchFamily="34" charset="0"/>
              </a:rPr>
              <a:t>тем </a:t>
            </a:r>
            <a:r>
              <a:rPr lang="ru-RU" sz="1400" dirty="0" err="1">
                <a:solidFill>
                  <a:srgbClr val="C00000"/>
                </a:solidFill>
                <a:latin typeface="Comic Sans MS" panose="030F0702030302020204" pitchFamily="66" charset="0"/>
                <a:cs typeface="Aparajita" panose="020B0604020202020204" pitchFamily="34" charset="0"/>
              </a:rPr>
              <a:t>Хлодвигу</a:t>
            </a:r>
            <a:r>
              <a:rPr lang="ru-RU" sz="1400" dirty="0">
                <a:solidFill>
                  <a:srgbClr val="C00000"/>
                </a:solidFill>
                <a:latin typeface="Comic Sans MS" panose="030F0702030302020204" pitchFamily="66" charset="0"/>
                <a:cs typeface="Aparajita" panose="020B0604020202020204" pitchFamily="34" charset="0"/>
              </a:rPr>
              <a:t> приходилось часто отправлять послов в Бургундию, где они встретили молодую </a:t>
            </a:r>
            <a:r>
              <a:rPr lang="ru-RU" sz="1400" dirty="0" err="1">
                <a:solidFill>
                  <a:srgbClr val="C00000"/>
                </a:solidFill>
                <a:latin typeface="Comic Sans MS" panose="030F0702030302020204" pitchFamily="66" charset="0"/>
                <a:cs typeface="Aparajita" panose="020B0604020202020204" pitchFamily="34" charset="0"/>
              </a:rPr>
              <a:t>Клотильду</a:t>
            </a:r>
            <a:r>
              <a:rPr lang="ru-RU" sz="1400" dirty="0">
                <a:solidFill>
                  <a:srgbClr val="C00000"/>
                </a:solidFill>
                <a:latin typeface="Comic Sans MS" panose="030F0702030302020204" pitchFamily="66" charset="0"/>
                <a:cs typeface="Aparajita" panose="020B0604020202020204" pitchFamily="34" charset="0"/>
              </a:rPr>
              <a:t>. Заметив её красоту и ум и узнав, что она королевской крови, они известили о том короля. </a:t>
            </a:r>
            <a:endParaRPr lang="ru-RU" sz="1400" dirty="0" smtClean="0">
              <a:solidFill>
                <a:srgbClr val="C00000"/>
              </a:solidFill>
              <a:latin typeface="Comic Sans MS" panose="030F0702030302020204" pitchFamily="66" charset="0"/>
              <a:cs typeface="Aparajita" panose="020B0604020202020204" pitchFamily="34" charset="0"/>
            </a:endParaRPr>
          </a:p>
          <a:p>
            <a:pPr algn="just"/>
            <a:r>
              <a:rPr lang="ru-RU" sz="1400" dirty="0" err="1" smtClean="0">
                <a:solidFill>
                  <a:srgbClr val="C00000"/>
                </a:solidFill>
                <a:latin typeface="Comic Sans MS" panose="030F0702030302020204" pitchFamily="66" charset="0"/>
                <a:cs typeface="Aparajita" panose="020B0604020202020204" pitchFamily="34" charset="0"/>
              </a:rPr>
              <a:t>Хлодвиг</a:t>
            </a:r>
            <a:r>
              <a:rPr lang="ru-RU" sz="1400" dirty="0" smtClean="0">
                <a:solidFill>
                  <a:srgbClr val="C00000"/>
                </a:solidFill>
                <a:latin typeface="Comic Sans MS" panose="030F0702030302020204" pitchFamily="66" charset="0"/>
                <a:cs typeface="Aparajita" panose="020B0604020202020204" pitchFamily="34" charset="0"/>
              </a:rPr>
              <a:t> </a:t>
            </a:r>
            <a:r>
              <a:rPr lang="ru-RU" sz="1400" dirty="0">
                <a:solidFill>
                  <a:srgbClr val="C00000"/>
                </a:solidFill>
                <a:latin typeface="Comic Sans MS" panose="030F0702030302020204" pitchFamily="66" charset="0"/>
                <a:cs typeface="Aparajita" panose="020B0604020202020204" pitchFamily="34" charset="0"/>
              </a:rPr>
              <a:t>немедленно отправил посла к </a:t>
            </a:r>
            <a:r>
              <a:rPr lang="ru-RU" sz="1400" dirty="0" err="1">
                <a:solidFill>
                  <a:srgbClr val="C00000"/>
                </a:solidFill>
                <a:latin typeface="Comic Sans MS" panose="030F0702030302020204" pitchFamily="66" charset="0"/>
                <a:cs typeface="Aparajita" panose="020B0604020202020204" pitchFamily="34" charset="0"/>
              </a:rPr>
              <a:t>Гундобаду</a:t>
            </a:r>
            <a:r>
              <a:rPr lang="ru-RU" sz="1400" dirty="0">
                <a:solidFill>
                  <a:srgbClr val="C00000"/>
                </a:solidFill>
                <a:latin typeface="Comic Sans MS" panose="030F0702030302020204" pitchFamily="66" charset="0"/>
                <a:cs typeface="Aparajita" panose="020B0604020202020204" pitchFamily="34" charset="0"/>
              </a:rPr>
              <a:t> просить </a:t>
            </a:r>
            <a:r>
              <a:rPr lang="ru-RU" sz="1400" dirty="0" err="1">
                <a:solidFill>
                  <a:srgbClr val="C00000"/>
                </a:solidFill>
                <a:latin typeface="Comic Sans MS" panose="030F0702030302020204" pitchFamily="66" charset="0"/>
                <a:cs typeface="Aparajita" panose="020B0604020202020204" pitchFamily="34" charset="0"/>
              </a:rPr>
              <a:t>Клотильду</a:t>
            </a:r>
            <a:r>
              <a:rPr lang="ru-RU" sz="1400" dirty="0">
                <a:solidFill>
                  <a:srgbClr val="C00000"/>
                </a:solidFill>
                <a:latin typeface="Comic Sans MS" panose="030F0702030302020204" pitchFamily="66" charset="0"/>
                <a:cs typeface="Aparajita" panose="020B0604020202020204" pitchFamily="34" charset="0"/>
              </a:rPr>
              <a:t> в жёны. Тот, не смея отказать, отдал её на руки посланным, и </a:t>
            </a:r>
            <a:r>
              <a:rPr lang="ru-RU" sz="1400" dirty="0" err="1">
                <a:solidFill>
                  <a:srgbClr val="C00000"/>
                </a:solidFill>
                <a:latin typeface="Comic Sans MS" panose="030F0702030302020204" pitchFamily="66" charset="0"/>
                <a:cs typeface="Aparajita" panose="020B0604020202020204" pitchFamily="34" charset="0"/>
              </a:rPr>
              <a:t>Хлодвиг</a:t>
            </a:r>
            <a:r>
              <a:rPr lang="ru-RU" sz="1400" dirty="0">
                <a:solidFill>
                  <a:srgbClr val="C00000"/>
                </a:solidFill>
                <a:latin typeface="Comic Sans MS" panose="030F0702030302020204" pitchFamily="66" charset="0"/>
                <a:cs typeface="Aparajita" panose="020B0604020202020204" pitchFamily="34" charset="0"/>
              </a:rPr>
              <a:t> женился на ней</a:t>
            </a:r>
            <a:r>
              <a:rPr lang="ru-RU" sz="1400" dirty="0" smtClean="0">
                <a:solidFill>
                  <a:srgbClr val="C00000"/>
                </a:solidFill>
                <a:latin typeface="Comic Sans MS" panose="030F0702030302020204" pitchFamily="66" charset="0"/>
                <a:cs typeface="Aparajita" panose="020B0604020202020204" pitchFamily="34" charset="0"/>
              </a:rPr>
              <a:t>. </a:t>
            </a:r>
          </a:p>
          <a:p>
            <a:pPr algn="just"/>
            <a:r>
              <a:rPr lang="ru-RU" sz="1400" dirty="0" smtClean="0">
                <a:solidFill>
                  <a:srgbClr val="C00000"/>
                </a:solidFill>
                <a:latin typeface="Comic Sans MS" panose="030F0702030302020204" pitchFamily="66" charset="0"/>
                <a:cs typeface="Aparajita" panose="020B0604020202020204" pitchFamily="34" charset="0"/>
              </a:rPr>
              <a:t>Хотя </a:t>
            </a:r>
            <a:r>
              <a:rPr lang="ru-RU" sz="1400" dirty="0">
                <a:solidFill>
                  <a:srgbClr val="C00000"/>
                </a:solidFill>
                <a:latin typeface="Comic Sans MS" panose="030F0702030302020204" pitchFamily="66" charset="0"/>
                <a:cs typeface="Aparajita" panose="020B0604020202020204" pitchFamily="34" charset="0"/>
              </a:rPr>
              <a:t>королевский дом Бургундии был </a:t>
            </a:r>
            <a:r>
              <a:rPr lang="ru-RU" sz="1400" dirty="0" err="1">
                <a:solidFill>
                  <a:srgbClr val="C00000"/>
                </a:solidFill>
                <a:latin typeface="Comic Sans MS" panose="030F0702030302020204" pitchFamily="66" charset="0"/>
                <a:cs typeface="Aparajita" panose="020B0604020202020204" pitchFamily="34" charset="0"/>
              </a:rPr>
              <a:t>арианского</a:t>
            </a:r>
            <a:r>
              <a:rPr lang="ru-RU" sz="1400" dirty="0">
                <a:solidFill>
                  <a:srgbClr val="C00000"/>
                </a:solidFill>
                <a:latin typeface="Comic Sans MS" panose="030F0702030302020204" pitchFamily="66" charset="0"/>
                <a:cs typeface="Aparajita" panose="020B0604020202020204" pitchFamily="34" charset="0"/>
              </a:rPr>
              <a:t> исповедания, </a:t>
            </a:r>
            <a:r>
              <a:rPr lang="ru-RU" sz="1400" dirty="0" err="1">
                <a:solidFill>
                  <a:srgbClr val="C00000"/>
                </a:solidFill>
                <a:latin typeface="Comic Sans MS" panose="030F0702030302020204" pitchFamily="66" charset="0"/>
                <a:cs typeface="Aparajita" panose="020B0604020202020204" pitchFamily="34" charset="0"/>
              </a:rPr>
              <a:t>Клотильда</a:t>
            </a:r>
            <a:r>
              <a:rPr lang="ru-RU" sz="1400" dirty="0">
                <a:solidFill>
                  <a:srgbClr val="C00000"/>
                </a:solidFill>
                <a:latin typeface="Comic Sans MS" panose="030F0702030302020204" pitchFamily="66" charset="0"/>
                <a:cs typeface="Aparajita" panose="020B0604020202020204" pitchFamily="34" charset="0"/>
              </a:rPr>
              <a:t> под влиянием своей матери </a:t>
            </a:r>
            <a:r>
              <a:rPr lang="ru-RU" sz="1400" dirty="0" err="1">
                <a:solidFill>
                  <a:srgbClr val="C00000"/>
                </a:solidFill>
                <a:latin typeface="Comic Sans MS" panose="030F0702030302020204" pitchFamily="66" charset="0"/>
                <a:cs typeface="Aparajita" panose="020B0604020202020204" pitchFamily="34" charset="0"/>
              </a:rPr>
              <a:t>Каретены</a:t>
            </a:r>
            <a:r>
              <a:rPr lang="ru-RU" sz="1400" dirty="0">
                <a:solidFill>
                  <a:srgbClr val="C00000"/>
                </a:solidFill>
                <a:latin typeface="Comic Sans MS" panose="030F0702030302020204" pitchFamily="66" charset="0"/>
                <a:cs typeface="Aparajita" panose="020B0604020202020204" pitchFamily="34" charset="0"/>
              </a:rPr>
              <a:t> уже перешла в ортодоксально-никейскую веру.</a:t>
            </a:r>
          </a:p>
        </p:txBody>
      </p:sp>
      <p:sp>
        <p:nvSpPr>
          <p:cNvPr id="4" name="Текст 3"/>
          <p:cNvSpPr>
            <a:spLocks noGrp="1"/>
          </p:cNvSpPr>
          <p:nvPr>
            <p:ph type="body" sz="half" idx="2"/>
          </p:nvPr>
        </p:nvSpPr>
        <p:spPr>
          <a:xfrm>
            <a:off x="347465" y="5424736"/>
            <a:ext cx="3008313" cy="4691063"/>
          </a:xfrm>
        </p:spPr>
        <p:txBody>
          <a:bodyPr/>
          <a:lstStyle/>
          <a:p>
            <a:endParaRPr lang="ru-RU" dirty="0"/>
          </a:p>
        </p:txBody>
      </p:sp>
      <p:pic>
        <p:nvPicPr>
          <p:cNvPr id="1028" name="Picture 4" descr="https://upload.wikimedia.org/wikipedia/commons/thumb/0/05/Statue_Sainte_Clotilde.jpg/394px-Statue_Sainte_Clotild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44126" y="930023"/>
            <a:ext cx="3752850" cy="571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26001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8426" y="-176361"/>
            <a:ext cx="3008313" cy="1162050"/>
          </a:xfrm>
        </p:spPr>
        <p:txBody>
          <a:bodyPr/>
          <a:lstStyle/>
          <a:p>
            <a:pPr algn="just"/>
            <a:r>
              <a:rPr lang="ru-RU" sz="1600" b="0" dirty="0">
                <a:latin typeface="Comic Sans MS" panose="030F0702030302020204" pitchFamily="66" charset="0"/>
              </a:rPr>
              <a:t>Скульптура </a:t>
            </a:r>
            <a:r>
              <a:rPr lang="ru-RU" sz="1600" b="0" dirty="0" err="1">
                <a:latin typeface="Comic Sans MS" panose="030F0702030302020204" pitchFamily="66" charset="0"/>
              </a:rPr>
              <a:t>Хлодвига</a:t>
            </a:r>
            <a:r>
              <a:rPr lang="ru-RU" sz="1600" b="0" dirty="0">
                <a:latin typeface="Comic Sans MS" panose="030F0702030302020204" pitchFamily="66" charset="0"/>
              </a:rPr>
              <a:t> I в соборе Сен-Дени под Парижем. Фрагмент надгробия.</a:t>
            </a:r>
          </a:p>
        </p:txBody>
      </p:sp>
      <p:sp>
        <p:nvSpPr>
          <p:cNvPr id="3" name="Объект 2"/>
          <p:cNvSpPr>
            <a:spLocks noGrp="1"/>
          </p:cNvSpPr>
          <p:nvPr>
            <p:ph idx="1"/>
          </p:nvPr>
        </p:nvSpPr>
        <p:spPr>
          <a:xfrm>
            <a:off x="4039887" y="692696"/>
            <a:ext cx="5111750" cy="5853113"/>
          </a:xfrm>
        </p:spPr>
        <p:txBody>
          <a:bodyPr/>
          <a:lstStyle/>
          <a:p>
            <a:pPr algn="just"/>
            <a:r>
              <a:rPr lang="ru-RU" sz="1400" dirty="0">
                <a:solidFill>
                  <a:srgbClr val="C00000"/>
                </a:solidFill>
                <a:latin typeface="Comic Sans MS" panose="030F0702030302020204" pitchFamily="66" charset="0"/>
              </a:rPr>
              <a:t>В 496, на 15-м году правления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разразилась война между франками и </a:t>
            </a:r>
            <a:r>
              <a:rPr lang="ru-RU" sz="1400" dirty="0" err="1">
                <a:solidFill>
                  <a:srgbClr val="C00000"/>
                </a:solidFill>
                <a:latin typeface="Comic Sans MS" panose="030F0702030302020204" pitchFamily="66" charset="0"/>
              </a:rPr>
              <a:t>алеманнами</a:t>
            </a:r>
            <a:r>
              <a:rPr lang="ru-RU" sz="1400" dirty="0" smtClean="0">
                <a:solidFill>
                  <a:srgbClr val="C00000"/>
                </a:solidFill>
                <a:latin typeface="Comic Sans MS" panose="030F0702030302020204" pitchFamily="66" charset="0"/>
              </a:rPr>
              <a:t>. </a:t>
            </a:r>
          </a:p>
          <a:p>
            <a:pPr algn="just"/>
            <a:r>
              <a:rPr lang="ru-RU" sz="1400" dirty="0" smtClean="0">
                <a:solidFill>
                  <a:srgbClr val="C00000"/>
                </a:solidFill>
                <a:latin typeface="Comic Sans MS" panose="030F0702030302020204" pitchFamily="66" charset="0"/>
              </a:rPr>
              <a:t>Вероятно</a:t>
            </a:r>
            <a:r>
              <a:rPr lang="ru-RU" sz="1400" dirty="0">
                <a:solidFill>
                  <a:srgbClr val="C00000"/>
                </a:solidFill>
                <a:latin typeface="Comic Sans MS" panose="030F0702030302020204" pitchFamily="66" charset="0"/>
              </a:rPr>
              <a:t>, после вторжения </a:t>
            </a:r>
            <a:r>
              <a:rPr lang="ru-RU" sz="1400" dirty="0" err="1">
                <a:solidFill>
                  <a:srgbClr val="C00000"/>
                </a:solidFill>
                <a:latin typeface="Comic Sans MS" panose="030F0702030302020204" pitchFamily="66" charset="0"/>
              </a:rPr>
              <a:t>алеманнов</a:t>
            </a:r>
            <a:r>
              <a:rPr lang="ru-RU" sz="1400" dirty="0">
                <a:solidFill>
                  <a:srgbClr val="C00000"/>
                </a:solidFill>
                <a:latin typeface="Comic Sans MS" panose="030F0702030302020204" pitchFamily="66" charset="0"/>
              </a:rPr>
              <a:t> в область средне-рейнских (</a:t>
            </a:r>
            <a:r>
              <a:rPr lang="ru-RU" sz="1400" dirty="0" err="1">
                <a:solidFill>
                  <a:srgbClr val="C00000"/>
                </a:solidFill>
                <a:latin typeface="Comic Sans MS" panose="030F0702030302020204" pitchFamily="66" charset="0"/>
              </a:rPr>
              <a:t>рипуарских</a:t>
            </a:r>
            <a:r>
              <a:rPr lang="ru-RU" sz="1400" dirty="0">
                <a:solidFill>
                  <a:srgbClr val="C00000"/>
                </a:solidFill>
                <a:latin typeface="Comic Sans MS" panose="030F0702030302020204" pitchFamily="66" charset="0"/>
              </a:rPr>
              <a:t>) франков между королём последних </a:t>
            </a:r>
            <a:r>
              <a:rPr lang="ru-RU" sz="1400" dirty="0" err="1">
                <a:solidFill>
                  <a:srgbClr val="C00000"/>
                </a:solidFill>
                <a:latin typeface="Comic Sans MS" panose="030F0702030302020204" pitchFamily="66" charset="0"/>
              </a:rPr>
              <a:t>Сигибертом</a:t>
            </a:r>
            <a:r>
              <a:rPr lang="ru-RU" sz="1400" dirty="0">
                <a:solidFill>
                  <a:srgbClr val="C00000"/>
                </a:solidFill>
                <a:latin typeface="Comic Sans MS" panose="030F0702030302020204" pitchFamily="66" charset="0"/>
              </a:rPr>
              <a:t> и </a:t>
            </a:r>
            <a:r>
              <a:rPr lang="ru-RU" sz="1400" dirty="0" err="1">
                <a:solidFill>
                  <a:srgbClr val="C00000"/>
                </a:solidFill>
                <a:latin typeface="Comic Sans MS" panose="030F0702030302020204" pitchFamily="66" charset="0"/>
              </a:rPr>
              <a:t>Хлодвигом</a:t>
            </a:r>
            <a:r>
              <a:rPr lang="ru-RU" sz="1400" dirty="0">
                <a:solidFill>
                  <a:srgbClr val="C00000"/>
                </a:solidFill>
                <a:latin typeface="Comic Sans MS" panose="030F0702030302020204" pitchFamily="66" charset="0"/>
              </a:rPr>
              <a:t> был заключён союз.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В </a:t>
            </a:r>
            <a:r>
              <a:rPr lang="ru-RU" sz="1400" dirty="0">
                <a:solidFill>
                  <a:srgbClr val="C00000"/>
                </a:solidFill>
                <a:latin typeface="Comic Sans MS" panose="030F0702030302020204" pitchFamily="66" charset="0"/>
              </a:rPr>
              <a:t>битве при </a:t>
            </a:r>
            <a:r>
              <a:rPr lang="ru-RU" sz="1400" dirty="0" err="1">
                <a:solidFill>
                  <a:srgbClr val="C00000"/>
                </a:solidFill>
                <a:latin typeface="Comic Sans MS" panose="030F0702030302020204" pitchFamily="66" charset="0"/>
              </a:rPr>
              <a:t>Тольбиаке</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совр</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Цюльпих</a:t>
            </a:r>
            <a:r>
              <a:rPr lang="ru-RU" sz="1400" dirty="0">
                <a:solidFill>
                  <a:srgbClr val="C00000"/>
                </a:solidFill>
                <a:latin typeface="Comic Sans MS" panose="030F0702030302020204" pitchFamily="66" charset="0"/>
              </a:rPr>
              <a:t>) франки победили. Король </a:t>
            </a:r>
            <a:r>
              <a:rPr lang="ru-RU" sz="1400" dirty="0" err="1">
                <a:solidFill>
                  <a:srgbClr val="C00000"/>
                </a:solidFill>
                <a:latin typeface="Comic Sans MS" panose="030F0702030302020204" pitchFamily="66" charset="0"/>
              </a:rPr>
              <a:t>алеманнов</a:t>
            </a:r>
            <a:r>
              <a:rPr lang="ru-RU" sz="1400" dirty="0">
                <a:solidFill>
                  <a:srgbClr val="C00000"/>
                </a:solidFill>
                <a:latin typeface="Comic Sans MS" panose="030F0702030302020204" pitchFamily="66" charset="0"/>
              </a:rPr>
              <a:t> пал в </a:t>
            </a:r>
            <a:r>
              <a:rPr lang="ru-RU" sz="1400" dirty="0" smtClean="0">
                <a:solidFill>
                  <a:srgbClr val="C00000"/>
                </a:solidFill>
                <a:latin typeface="Comic Sans MS" panose="030F0702030302020204" pitchFamily="66" charset="0"/>
              </a:rPr>
              <a:t>сражении</a:t>
            </a:r>
            <a:r>
              <a:rPr lang="ru-RU" sz="1400" dirty="0">
                <a:solidFill>
                  <a:srgbClr val="C00000"/>
                </a:solidFill>
                <a:latin typeface="Comic Sans MS" panose="030F0702030302020204" pitchFamily="66" charset="0"/>
              </a:rPr>
              <a:t>.</a:t>
            </a:r>
            <a:r>
              <a:rPr lang="ru-RU" sz="1400" dirty="0" smtClean="0">
                <a:solidFill>
                  <a:srgbClr val="C00000"/>
                </a:solidFill>
                <a:latin typeface="Comic Sans MS" panose="030F0702030302020204" pitchFamily="66" charset="0"/>
              </a:rPr>
              <a:t> </a:t>
            </a:r>
          </a:p>
          <a:p>
            <a:pPr algn="just"/>
            <a:r>
              <a:rPr lang="ru-RU" sz="1400" dirty="0" err="1" smtClean="0">
                <a:solidFill>
                  <a:srgbClr val="C00000"/>
                </a:solidFill>
                <a:latin typeface="Comic Sans MS" panose="030F0702030302020204" pitchFamily="66" charset="0"/>
              </a:rPr>
              <a:t>Хлодвиг</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захватил большую часть земель </a:t>
            </a:r>
            <a:r>
              <a:rPr lang="ru-RU" sz="1400" dirty="0" err="1">
                <a:solidFill>
                  <a:srgbClr val="C00000"/>
                </a:solidFill>
                <a:latin typeface="Comic Sans MS" panose="030F0702030302020204" pitchFamily="66" charset="0"/>
              </a:rPr>
              <a:t>алеманнов</a:t>
            </a:r>
            <a:r>
              <a:rPr lang="ru-RU" sz="1400" dirty="0">
                <a:solidFill>
                  <a:srgbClr val="C00000"/>
                </a:solidFill>
                <a:latin typeface="Comic Sans MS" panose="030F0702030302020204" pitchFamily="66" charset="0"/>
              </a:rPr>
              <a:t>, а именно территорию по левому берегу Рейна, область реки </a:t>
            </a:r>
            <a:r>
              <a:rPr lang="ru-RU" sz="1400" dirty="0" err="1">
                <a:solidFill>
                  <a:srgbClr val="C00000"/>
                </a:solidFill>
                <a:latin typeface="Comic Sans MS" panose="030F0702030302020204" pitchFamily="66" charset="0"/>
              </a:rPr>
              <a:t>Неккара</a:t>
            </a:r>
            <a:r>
              <a:rPr lang="ru-RU" sz="1400" dirty="0">
                <a:solidFill>
                  <a:srgbClr val="C00000"/>
                </a:solidFill>
                <a:latin typeface="Comic Sans MS" panose="030F0702030302020204" pitchFamily="66" charset="0"/>
              </a:rPr>
              <a:t> (правый приток Рейна) и земли до низовья Майна. </a:t>
            </a:r>
            <a:r>
              <a:rPr lang="ru-RU" sz="1400" dirty="0" err="1">
                <a:solidFill>
                  <a:srgbClr val="C00000"/>
                </a:solidFill>
                <a:latin typeface="Comic Sans MS" panose="030F0702030302020204" pitchFamily="66" charset="0"/>
              </a:rPr>
              <a:t>Сигиберт</a:t>
            </a:r>
            <a:r>
              <a:rPr lang="ru-RU" sz="1400" dirty="0">
                <a:solidFill>
                  <a:srgbClr val="C00000"/>
                </a:solidFill>
                <a:latin typeface="Comic Sans MS" panose="030F0702030302020204" pitchFamily="66" charset="0"/>
              </a:rPr>
              <a:t> в этом сражении был ранен в колено и в дальнейшем получил прозвище Хромого.</a:t>
            </a:r>
          </a:p>
        </p:txBody>
      </p:sp>
      <p:sp>
        <p:nvSpPr>
          <p:cNvPr id="4" name="Текст 3"/>
          <p:cNvSpPr>
            <a:spLocks noGrp="1"/>
          </p:cNvSpPr>
          <p:nvPr>
            <p:ph type="body" sz="half" idx="2"/>
          </p:nvPr>
        </p:nvSpPr>
        <p:spPr>
          <a:xfrm>
            <a:off x="302333" y="5659016"/>
            <a:ext cx="3008313" cy="4691063"/>
          </a:xfrm>
        </p:spPr>
        <p:txBody>
          <a:bodyPr/>
          <a:lstStyle/>
          <a:p>
            <a:endParaRPr lang="ru-RU" dirty="0"/>
          </a:p>
        </p:txBody>
      </p:sp>
      <p:pic>
        <p:nvPicPr>
          <p:cNvPr id="2052" name="Picture 4" descr="https://upload.wikimedia.org/wikipedia/commons/thumb/e/ea/Clovis_1er.jpg/450px-Clovis_1er.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1143000"/>
            <a:ext cx="4286250" cy="5715000"/>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https://upload.wikimedia.org/wikipedia/commons/c/cc/Portrait_Roi_de_france_Clovis.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500387" y="4130153"/>
            <a:ext cx="2190750" cy="25717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57169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753" y="-171400"/>
            <a:ext cx="3008313" cy="1162050"/>
          </a:xfrm>
        </p:spPr>
        <p:txBody>
          <a:bodyPr/>
          <a:lstStyle/>
          <a:p>
            <a:pPr algn="just"/>
            <a:r>
              <a:rPr lang="ru-RU" sz="1600" b="0">
                <a:latin typeface="Comic Sans MS" panose="030F0702030302020204" pitchFamily="66" charset="0"/>
              </a:rPr>
              <a:t>Хлодвиг принимает крещение. Изображение из Жития святого Дионисия (XIII век)</a:t>
            </a:r>
            <a:endParaRPr lang="ru-RU" sz="1600" b="0" dirty="0">
              <a:latin typeface="Comic Sans MS" panose="030F0702030302020204" pitchFamily="66" charset="0"/>
            </a:endParaRPr>
          </a:p>
        </p:txBody>
      </p:sp>
      <p:sp>
        <p:nvSpPr>
          <p:cNvPr id="3" name="Объект 2"/>
          <p:cNvSpPr>
            <a:spLocks noGrp="1"/>
          </p:cNvSpPr>
          <p:nvPr>
            <p:ph idx="1"/>
          </p:nvPr>
        </p:nvSpPr>
        <p:spPr>
          <a:xfrm>
            <a:off x="3635896" y="0"/>
            <a:ext cx="5111750" cy="5853113"/>
          </a:xfrm>
        </p:spPr>
        <p:txBody>
          <a:bodyPr/>
          <a:lstStyle/>
          <a:p>
            <a:pPr algn="just"/>
            <a:r>
              <a:rPr lang="ru-RU" sz="1400" dirty="0">
                <a:solidFill>
                  <a:srgbClr val="C00000"/>
                </a:solidFill>
                <a:latin typeface="Comic Sans MS" panose="030F0702030302020204" pitchFamily="66" charset="0"/>
              </a:rPr>
              <a:t>Григорий </a:t>
            </a:r>
            <a:r>
              <a:rPr lang="ru-RU" sz="1400" dirty="0" err="1">
                <a:solidFill>
                  <a:srgbClr val="C00000"/>
                </a:solidFill>
                <a:latin typeface="Comic Sans MS" panose="030F0702030302020204" pitchFamily="66" charset="0"/>
              </a:rPr>
              <a:t>Турский</a:t>
            </a:r>
            <a:r>
              <a:rPr lang="ru-RU" sz="1400" dirty="0">
                <a:solidFill>
                  <a:srgbClr val="C00000"/>
                </a:solidFill>
                <a:latin typeface="Comic Sans MS" panose="030F0702030302020204" pitchFamily="66" charset="0"/>
              </a:rPr>
              <a:t> отмечает, что обращение короля произошло после его победы над </a:t>
            </a:r>
            <a:r>
              <a:rPr lang="ru-RU" sz="1400" dirty="0" err="1">
                <a:solidFill>
                  <a:srgbClr val="C00000"/>
                </a:solidFill>
                <a:latin typeface="Comic Sans MS" panose="030F0702030302020204" pitchFamily="66" charset="0"/>
              </a:rPr>
              <a:t>алеманнами</a:t>
            </a:r>
            <a:r>
              <a:rPr lang="ru-RU" sz="1400" dirty="0">
                <a:solidFill>
                  <a:srgbClr val="C00000"/>
                </a:solidFill>
                <a:latin typeface="Comic Sans MS" panose="030F0702030302020204" pitchFamily="66" charset="0"/>
              </a:rPr>
              <a:t>. </a:t>
            </a:r>
            <a:endParaRPr lang="ru-RU" sz="1400" dirty="0" smtClean="0">
              <a:solidFill>
                <a:srgbClr val="C00000"/>
              </a:solidFill>
              <a:latin typeface="Comic Sans MS" panose="030F0702030302020204" pitchFamily="66" charset="0"/>
            </a:endParaRPr>
          </a:p>
          <a:p>
            <a:pPr algn="just"/>
            <a:r>
              <a:rPr lang="ru-RU" sz="1400" dirty="0">
                <a:solidFill>
                  <a:srgbClr val="C00000"/>
                </a:solidFill>
                <a:latin typeface="Comic Sans MS" panose="030F0702030302020204" pitchFamily="66" charset="0"/>
              </a:rPr>
              <a:t>К</a:t>
            </a:r>
            <a:r>
              <a:rPr lang="ru-RU" sz="1400" dirty="0" smtClean="0">
                <a:solidFill>
                  <a:srgbClr val="C00000"/>
                </a:solidFill>
                <a:latin typeface="Comic Sans MS" panose="030F0702030302020204" pitchFamily="66" charset="0"/>
              </a:rPr>
              <a:t>огда </a:t>
            </a:r>
            <a:r>
              <a:rPr lang="ru-RU" sz="1400" dirty="0" err="1">
                <a:solidFill>
                  <a:srgbClr val="C00000"/>
                </a:solidFill>
                <a:latin typeface="Comic Sans MS" panose="030F0702030302020204" pitchFamily="66" charset="0"/>
              </a:rPr>
              <a:t>алеманны</a:t>
            </a:r>
            <a:r>
              <a:rPr lang="ru-RU" sz="1400" dirty="0">
                <a:solidFill>
                  <a:srgbClr val="C00000"/>
                </a:solidFill>
                <a:latin typeface="Comic Sans MS" panose="030F0702030302020204" pitchFamily="66" charset="0"/>
              </a:rPr>
              <a:t> начали побеждать, </a:t>
            </a:r>
            <a:r>
              <a:rPr lang="ru-RU" sz="1400" dirty="0" err="1">
                <a:solidFill>
                  <a:srgbClr val="C00000"/>
                </a:solidFill>
                <a:latin typeface="Comic Sans MS" panose="030F0702030302020204" pitchFamily="66" charset="0"/>
              </a:rPr>
              <a:t>Хлодвиг</a:t>
            </a:r>
            <a:r>
              <a:rPr lang="ru-RU" sz="1400" dirty="0">
                <a:solidFill>
                  <a:srgbClr val="C00000"/>
                </a:solidFill>
                <a:latin typeface="Comic Sans MS" panose="030F0702030302020204" pitchFamily="66" charset="0"/>
              </a:rPr>
              <a:t> воскликнул: </a:t>
            </a:r>
            <a:r>
              <a:rPr lang="ru-RU" sz="1400" b="1" dirty="0">
                <a:solidFill>
                  <a:srgbClr val="C00000"/>
                </a:solidFill>
                <a:latin typeface="Comic Sans MS" panose="030F0702030302020204" pitchFamily="66" charset="0"/>
              </a:rPr>
              <a:t>«О Иисусе Христе, к тебе, кого </a:t>
            </a:r>
            <a:r>
              <a:rPr lang="ru-RU" sz="1400" b="1" dirty="0" err="1">
                <a:solidFill>
                  <a:srgbClr val="C00000"/>
                </a:solidFill>
                <a:latin typeface="Comic Sans MS" panose="030F0702030302020204" pitchFamily="66" charset="0"/>
              </a:rPr>
              <a:t>Клотильда</a:t>
            </a:r>
            <a:r>
              <a:rPr lang="ru-RU" sz="1400" b="1" dirty="0">
                <a:solidFill>
                  <a:srgbClr val="C00000"/>
                </a:solidFill>
                <a:latin typeface="Comic Sans MS" panose="030F0702030302020204" pitchFamily="66" charset="0"/>
              </a:rPr>
              <a:t> исповедует Сыном Бога живого, к Тебе, который, как говорят, помогает страждущим и дарует победу уповающим на Тебя, со смирением взываю проявить славу могущества Твоего. Если Ты даруешь мне победу над моими врагами и я испытаю силу Твою, которую испытал, как он утверждает, освящённый Твоим именем народ, уверую в Тебя и крещусь во имя Твоё»,</a:t>
            </a:r>
            <a:r>
              <a:rPr lang="ru-RU" sz="1400" dirty="0">
                <a:solidFill>
                  <a:srgbClr val="C00000"/>
                </a:solidFill>
                <a:latin typeface="Comic Sans MS" panose="030F0702030302020204" pitchFamily="66" charset="0"/>
              </a:rPr>
              <a:t> — и тут же король </a:t>
            </a:r>
            <a:r>
              <a:rPr lang="ru-RU" sz="1400" dirty="0" err="1">
                <a:solidFill>
                  <a:srgbClr val="C00000"/>
                </a:solidFill>
                <a:latin typeface="Comic Sans MS" panose="030F0702030302020204" pitchFamily="66" charset="0"/>
              </a:rPr>
              <a:t>алеманнов</a:t>
            </a:r>
            <a:r>
              <a:rPr lang="ru-RU" sz="1400" dirty="0">
                <a:solidFill>
                  <a:srgbClr val="C00000"/>
                </a:solidFill>
                <a:latin typeface="Comic Sans MS" panose="030F0702030302020204" pitchFamily="66" charset="0"/>
              </a:rPr>
              <a:t> был сражён, а его войско, оставшись без руководства, обратилось в бегство</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Вернувшись домой, он рассказал королеве, </a:t>
            </a:r>
            <a:r>
              <a:rPr lang="ru-RU" sz="1400" dirty="0" smtClean="0">
                <a:solidFill>
                  <a:srgbClr val="C00000"/>
                </a:solidFill>
                <a:latin typeface="Comic Sans MS" panose="030F0702030302020204" pitchFamily="66" charset="0"/>
              </a:rPr>
              <a:t>как </a:t>
            </a:r>
            <a:r>
              <a:rPr lang="ru-RU" sz="1400" dirty="0">
                <a:solidFill>
                  <a:srgbClr val="C00000"/>
                </a:solidFill>
                <a:latin typeface="Comic Sans MS" panose="030F0702030302020204" pitchFamily="66" charset="0"/>
              </a:rPr>
              <a:t>одержал победу, призвав имя Христа</a:t>
            </a:r>
            <a:r>
              <a:rPr lang="ru-RU" sz="1400" dirty="0" smtClean="0">
                <a:solidFill>
                  <a:srgbClr val="C00000"/>
                </a:solidFill>
                <a:latin typeface="Comic Sans MS" panose="030F0702030302020204" pitchFamily="66" charset="0"/>
              </a:rPr>
              <a:t>. </a:t>
            </a:r>
          </a:p>
          <a:p>
            <a:pPr algn="just"/>
            <a:r>
              <a:rPr lang="ru-RU" sz="1400" dirty="0" smtClean="0">
                <a:solidFill>
                  <a:srgbClr val="C00000"/>
                </a:solidFill>
                <a:latin typeface="Comic Sans MS" panose="030F0702030302020204" pitchFamily="66" charset="0"/>
              </a:rPr>
              <a:t>Королева </a:t>
            </a:r>
            <a:r>
              <a:rPr lang="ru-RU" sz="1400" dirty="0">
                <a:solidFill>
                  <a:srgbClr val="C00000"/>
                </a:solidFill>
                <a:latin typeface="Comic Sans MS" panose="030F0702030302020204" pitchFamily="66" charset="0"/>
              </a:rPr>
              <a:t>вызвала </a:t>
            </a:r>
            <a:r>
              <a:rPr lang="ru-RU" sz="1400" dirty="0" err="1">
                <a:solidFill>
                  <a:srgbClr val="C00000"/>
                </a:solidFill>
                <a:latin typeface="Comic Sans MS" panose="030F0702030302020204" pitchFamily="66" charset="0"/>
              </a:rPr>
              <a:t>Ремигия</a:t>
            </a:r>
            <a:r>
              <a:rPr lang="ru-RU" sz="1400" dirty="0">
                <a:solidFill>
                  <a:srgbClr val="C00000"/>
                </a:solidFill>
                <a:latin typeface="Comic Sans MS" panose="030F0702030302020204" pitchFamily="66" charset="0"/>
              </a:rPr>
              <a:t>, епископа Реймса, который стал склонять короля принять крещение.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Король </a:t>
            </a:r>
            <a:r>
              <a:rPr lang="ru-RU" sz="1400" dirty="0">
                <a:solidFill>
                  <a:srgbClr val="C00000"/>
                </a:solidFill>
                <a:latin typeface="Comic Sans MS" panose="030F0702030302020204" pitchFamily="66" charset="0"/>
              </a:rPr>
              <a:t>сказал ему в ответ: </a:t>
            </a:r>
            <a:r>
              <a:rPr lang="ru-RU" sz="1400" b="1" dirty="0">
                <a:solidFill>
                  <a:srgbClr val="C00000"/>
                </a:solidFill>
                <a:latin typeface="Comic Sans MS" panose="030F0702030302020204" pitchFamily="66" charset="0"/>
              </a:rPr>
              <a:t>«Охотно я тебя слушал, святейший отец, одно меня смущает, что подчинённый мне народ не потерпит того, чтобы я оставил его богов. Однако я пойду и буду говорить с ним согласно твоим словам»</a:t>
            </a:r>
            <a:r>
              <a:rPr lang="ru-RU" sz="1400" dirty="0">
                <a:solidFill>
                  <a:srgbClr val="C00000"/>
                </a:solidFill>
                <a:latin typeface="Comic Sans MS" panose="030F0702030302020204" pitchFamily="66" charset="0"/>
              </a:rPr>
              <a:t>.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Народ</a:t>
            </a:r>
            <a:r>
              <a:rPr lang="ru-RU" sz="1400" dirty="0">
                <a:solidFill>
                  <a:srgbClr val="C00000"/>
                </a:solidFill>
                <a:latin typeface="Comic Sans MS" panose="030F0702030302020204" pitchFamily="66" charset="0"/>
              </a:rPr>
              <a:t>, после речи короля, воскликнул: </a:t>
            </a:r>
            <a:r>
              <a:rPr lang="ru-RU" sz="1400" b="1" dirty="0">
                <a:solidFill>
                  <a:srgbClr val="C00000"/>
                </a:solidFill>
                <a:latin typeface="Comic Sans MS" panose="030F0702030302020204" pitchFamily="66" charset="0"/>
              </a:rPr>
              <a:t>«Милостивый король, мы отказываемся от смертных богов и готовы следовать за бессмертным Богом, которого проповедует </a:t>
            </a:r>
            <a:r>
              <a:rPr lang="ru-RU" sz="1400" b="1" dirty="0" err="1">
                <a:solidFill>
                  <a:srgbClr val="C00000"/>
                </a:solidFill>
                <a:latin typeface="Comic Sans MS" panose="030F0702030302020204" pitchFamily="66" charset="0"/>
              </a:rPr>
              <a:t>Ремигий</a:t>
            </a:r>
            <a:r>
              <a:rPr lang="ru-RU" sz="1400" b="1" dirty="0">
                <a:solidFill>
                  <a:srgbClr val="C00000"/>
                </a:solidFill>
                <a:latin typeface="Comic Sans MS" panose="030F0702030302020204" pitchFamily="66" charset="0"/>
              </a:rPr>
              <a:t>».</a:t>
            </a:r>
          </a:p>
        </p:txBody>
      </p:sp>
      <p:sp>
        <p:nvSpPr>
          <p:cNvPr id="4" name="Текст 3"/>
          <p:cNvSpPr>
            <a:spLocks noGrp="1"/>
          </p:cNvSpPr>
          <p:nvPr>
            <p:ph type="body" sz="half" idx="2"/>
          </p:nvPr>
        </p:nvSpPr>
        <p:spPr>
          <a:xfrm>
            <a:off x="412343" y="3214812"/>
            <a:ext cx="3008313" cy="4691063"/>
          </a:xfrm>
        </p:spPr>
        <p:txBody>
          <a:bodyPr/>
          <a:lstStyle/>
          <a:p>
            <a:endParaRPr lang="ru-RU" dirty="0"/>
          </a:p>
        </p:txBody>
      </p:sp>
      <p:pic>
        <p:nvPicPr>
          <p:cNvPr id="4098" name="Picture 2" descr="https://upload.wikimedia.org/wikipedia/commons/c/c7/Baptism_of_Clovis.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02146" y="990650"/>
            <a:ext cx="3333750" cy="571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59735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657224"/>
            <a:ext cx="7848600" cy="1173162"/>
          </a:xfrm>
        </p:spPr>
        <p:txBody>
          <a:bodyPr/>
          <a:lstStyle/>
          <a:p>
            <a:pPr algn="just"/>
            <a:r>
              <a:rPr lang="ru-RU" sz="1600" dirty="0">
                <a:latin typeface="Comic Sans MS" panose="030F0702030302020204" pitchFamily="66" charset="0"/>
              </a:rPr>
              <a:t>Жозеф Блан (фр.)русск.. Крещение </a:t>
            </a:r>
            <a:r>
              <a:rPr lang="ru-RU" sz="1600" dirty="0" err="1">
                <a:latin typeface="Comic Sans MS" panose="030F0702030302020204" pitchFamily="66" charset="0"/>
              </a:rPr>
              <a:t>Хлодвига</a:t>
            </a:r>
            <a:r>
              <a:rPr lang="ru-RU" sz="1600" dirty="0">
                <a:latin typeface="Comic Sans MS" panose="030F0702030302020204" pitchFamily="66" charset="0"/>
              </a:rPr>
              <a:t>. Роспись Пантеона, Париж, Франция. Около 1880 - 1899</a:t>
            </a:r>
          </a:p>
        </p:txBody>
      </p:sp>
      <p:sp>
        <p:nvSpPr>
          <p:cNvPr id="3" name="Объект 2"/>
          <p:cNvSpPr>
            <a:spLocks noGrp="1"/>
          </p:cNvSpPr>
          <p:nvPr>
            <p:ph idx="1"/>
          </p:nvPr>
        </p:nvSpPr>
        <p:spPr>
          <a:xfrm>
            <a:off x="148403" y="620688"/>
            <a:ext cx="7315200" cy="4525963"/>
          </a:xfrm>
        </p:spPr>
        <p:txBody>
          <a:bodyPr/>
          <a:lstStyle/>
          <a:p>
            <a:pPr algn="just"/>
            <a:r>
              <a:rPr lang="ru-RU" sz="1600" dirty="0">
                <a:latin typeface="Comic Sans MS" panose="030F0702030302020204" pitchFamily="66" charset="0"/>
              </a:rPr>
              <a:t>Витраж средневекового собора.</a:t>
            </a:r>
          </a:p>
        </p:txBody>
      </p:sp>
      <p:pic>
        <p:nvPicPr>
          <p:cNvPr id="5122" name="Picture 2" descr="https://upload.wikimedia.org/wikipedia/commons/a/ab/Le_bapt%C3%A8me_de_Clovis.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200650" y="274638"/>
            <a:ext cx="3714750" cy="6496051"/>
          </a:xfrm>
          <a:prstGeom prst="rect">
            <a:avLst/>
          </a:prstGeom>
          <a:noFill/>
          <a:extLst>
            <a:ext uri="{909E8E84-426E-40DD-AFC4-6F175D3DCCD1}">
              <a14:hiddenFill xmlns="" xmlns:a14="http://schemas.microsoft.com/office/drawing/2010/main">
                <a:solidFill>
                  <a:srgbClr val="FFFFFF"/>
                </a:solidFill>
              </a14:hiddenFill>
            </a:ext>
          </a:extLst>
        </p:spPr>
      </p:pic>
      <p:pic>
        <p:nvPicPr>
          <p:cNvPr id="5124" name="Picture 4" descr="https://upload.wikimedia.org/wikipedia/commons/b/b0/Bapteme_de_clovis_france.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5536" y="980728"/>
            <a:ext cx="3886200" cy="56102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28154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199" y="-459432"/>
            <a:ext cx="3008313" cy="1162050"/>
          </a:xfrm>
        </p:spPr>
        <p:txBody>
          <a:bodyPr/>
          <a:lstStyle/>
          <a:p>
            <a:pPr algn="ctr"/>
            <a:r>
              <a:rPr lang="ru-RU" sz="1800" dirty="0" smtClean="0">
                <a:solidFill>
                  <a:srgbClr val="C00000"/>
                </a:solidFill>
                <a:latin typeface="Comic Sans MS" panose="030F0702030302020204" pitchFamily="66" charset="0"/>
              </a:rPr>
              <a:t>Последствия крещения </a:t>
            </a:r>
            <a:r>
              <a:rPr lang="ru-RU" sz="1800" dirty="0" err="1" smtClean="0">
                <a:solidFill>
                  <a:srgbClr val="C00000"/>
                </a:solidFill>
                <a:latin typeface="Comic Sans MS" panose="030F0702030302020204" pitchFamily="66" charset="0"/>
              </a:rPr>
              <a:t>Хлодвига</a:t>
            </a:r>
            <a:endParaRPr lang="ru-RU" sz="1800" dirty="0">
              <a:solidFill>
                <a:srgbClr val="C00000"/>
              </a:solidFill>
              <a:latin typeface="Comic Sans MS" panose="030F0702030302020204" pitchFamily="66" charset="0"/>
            </a:endParaRPr>
          </a:p>
        </p:txBody>
      </p:sp>
      <p:sp>
        <p:nvSpPr>
          <p:cNvPr id="3" name="Объект 2"/>
          <p:cNvSpPr>
            <a:spLocks noGrp="1"/>
          </p:cNvSpPr>
          <p:nvPr>
            <p:ph idx="1"/>
          </p:nvPr>
        </p:nvSpPr>
        <p:spPr>
          <a:xfrm>
            <a:off x="4016398" y="332656"/>
            <a:ext cx="5111750" cy="5853113"/>
          </a:xfrm>
        </p:spPr>
        <p:txBody>
          <a:bodyPr/>
          <a:lstStyle/>
          <a:p>
            <a:pPr algn="just"/>
            <a:r>
              <a:rPr lang="ru-RU" sz="1400" dirty="0">
                <a:solidFill>
                  <a:srgbClr val="C00000"/>
                </a:solidFill>
                <a:latin typeface="Comic Sans MS" panose="030F0702030302020204" pitchFamily="66" charset="0"/>
              </a:rPr>
              <a:t>Крещение способствовало укреплению власти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обеспечив ему поддержку ортодоксально-никейского духовенства и благожелательное отношение </a:t>
            </a:r>
            <a:r>
              <a:rPr lang="ru-RU" sz="1400" dirty="0" err="1">
                <a:solidFill>
                  <a:srgbClr val="C00000"/>
                </a:solidFill>
                <a:latin typeface="Comic Sans MS" panose="030F0702030302020204" pitchFamily="66" charset="0"/>
              </a:rPr>
              <a:t>галло</a:t>
            </a:r>
            <a:r>
              <a:rPr lang="ru-RU" sz="1400" dirty="0">
                <a:solidFill>
                  <a:srgbClr val="C00000"/>
                </a:solidFill>
                <a:latin typeface="Comic Sans MS" panose="030F0702030302020204" pitchFamily="66" charset="0"/>
              </a:rPr>
              <a:t>-римского населения</a:t>
            </a:r>
            <a:r>
              <a:rPr lang="ru-RU" sz="1400" dirty="0" smtClean="0">
                <a:solidFill>
                  <a:srgbClr val="C00000"/>
                </a:solidFill>
                <a:latin typeface="Comic Sans MS" panose="030F0702030302020204" pitchFamily="66" charset="0"/>
              </a:rPr>
              <a:t>.</a:t>
            </a:r>
          </a:p>
          <a:p>
            <a:pPr algn="just"/>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Важно было именно то, что </a:t>
            </a:r>
            <a:r>
              <a:rPr lang="ru-RU" sz="1400" dirty="0" err="1">
                <a:solidFill>
                  <a:srgbClr val="C00000"/>
                </a:solidFill>
                <a:latin typeface="Comic Sans MS" panose="030F0702030302020204" pitchFamily="66" charset="0"/>
              </a:rPr>
              <a:t>Хлодвиг</a:t>
            </a:r>
            <a:r>
              <a:rPr lang="ru-RU" sz="1400" dirty="0">
                <a:solidFill>
                  <a:srgbClr val="C00000"/>
                </a:solidFill>
                <a:latin typeface="Comic Sans MS" panose="030F0702030302020204" pitchFamily="66" charset="0"/>
              </a:rPr>
              <a:t> принял христианство в его ортодоксальной форме. Раньше крестившиеся германские народы (вестготы, остготы, бургунды и др.) отдавали предпочтение арианству.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Ортодоксальное</a:t>
            </a:r>
            <a:r>
              <a:rPr lang="ru-RU" sz="1400" dirty="0">
                <a:solidFill>
                  <a:srgbClr val="C00000"/>
                </a:solidFill>
                <a:latin typeface="Comic Sans MS" panose="030F0702030302020204" pitchFamily="66" charset="0"/>
              </a:rPr>
              <a:t>, никейское вероисповедание воспринималось ими как официальная религия императорского Рима, а поскольку их государства возникали на сильно романизированных территориях, короли инстинктивно опасались, что их народы «растворятся» в чуждой и мощной цивилизации.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Принятое решение </a:t>
            </a:r>
            <a:r>
              <a:rPr lang="ru-RU" sz="1400" dirty="0">
                <a:solidFill>
                  <a:srgbClr val="C00000"/>
                </a:solidFill>
                <a:latin typeface="Comic Sans MS" panose="030F0702030302020204" pitchFamily="66" charset="0"/>
              </a:rPr>
              <a:t>создало предпосылку романо-германского культурного единства и синтеза, и в этом состоит заслуга франкского монарха перед европейской культурой.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Интересно</a:t>
            </a:r>
            <a:r>
              <a:rPr lang="ru-RU" sz="1400" dirty="0">
                <a:solidFill>
                  <a:srgbClr val="C00000"/>
                </a:solidFill>
                <a:latin typeface="Comic Sans MS" panose="030F0702030302020204" pitchFamily="66" charset="0"/>
              </a:rPr>
              <a:t>, что </a:t>
            </a:r>
            <a:r>
              <a:rPr lang="ru-RU" sz="1400" dirty="0" err="1">
                <a:solidFill>
                  <a:srgbClr val="C00000"/>
                </a:solidFill>
                <a:latin typeface="Comic Sans MS" panose="030F0702030302020204" pitchFamily="66" charset="0"/>
              </a:rPr>
              <a:t>галло</a:t>
            </a:r>
            <a:r>
              <a:rPr lang="ru-RU" sz="1400" dirty="0">
                <a:solidFill>
                  <a:srgbClr val="C00000"/>
                </a:solidFill>
                <a:latin typeface="Comic Sans MS" panose="030F0702030302020204" pitchFamily="66" charset="0"/>
              </a:rPr>
              <a:t>-римский епископат считал принятие </a:t>
            </a:r>
            <a:r>
              <a:rPr lang="ru-RU" sz="1400" dirty="0" err="1">
                <a:solidFill>
                  <a:srgbClr val="C00000"/>
                </a:solidFill>
                <a:latin typeface="Comic Sans MS" panose="030F0702030302020204" pitchFamily="66" charset="0"/>
              </a:rPr>
              <a:t>Хлодвигом</a:t>
            </a:r>
            <a:r>
              <a:rPr lang="ru-RU" sz="1400" dirty="0">
                <a:solidFill>
                  <a:srgbClr val="C00000"/>
                </a:solidFill>
                <a:latin typeface="Comic Sans MS" panose="030F0702030302020204" pitchFamily="66" charset="0"/>
              </a:rPr>
              <a:t> христианства в форме ортодоксально-никейской веры своей победой. Так, епископ </a:t>
            </a:r>
            <a:r>
              <a:rPr lang="ru-RU" sz="1400" dirty="0" err="1">
                <a:solidFill>
                  <a:srgbClr val="C00000"/>
                </a:solidFill>
                <a:latin typeface="Comic Sans MS" panose="030F0702030302020204" pitchFamily="66" charset="0"/>
              </a:rPr>
              <a:t>Авит</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Вьеннский</a:t>
            </a:r>
            <a:r>
              <a:rPr lang="ru-RU" sz="1400" dirty="0">
                <a:solidFill>
                  <a:srgbClr val="C00000"/>
                </a:solidFill>
                <a:latin typeface="Comic Sans MS" panose="030F0702030302020204" pitchFamily="66" charset="0"/>
              </a:rPr>
              <a:t> в поздравительном письме к </a:t>
            </a:r>
            <a:r>
              <a:rPr lang="ru-RU" sz="1400" dirty="0" err="1">
                <a:solidFill>
                  <a:srgbClr val="C00000"/>
                </a:solidFill>
                <a:latin typeface="Comic Sans MS" panose="030F0702030302020204" pitchFamily="66" charset="0"/>
              </a:rPr>
              <a:t>Хлодвигу</a:t>
            </a:r>
            <a:r>
              <a:rPr lang="ru-RU" sz="1400" dirty="0">
                <a:solidFill>
                  <a:srgbClr val="C00000"/>
                </a:solidFill>
                <a:latin typeface="Comic Sans MS" panose="030F0702030302020204" pitchFamily="66" charset="0"/>
              </a:rPr>
              <a:t> писал: «Ваше вероисповедание — это наша победа».</a:t>
            </a:r>
          </a:p>
        </p:txBody>
      </p:sp>
      <p:sp>
        <p:nvSpPr>
          <p:cNvPr id="4" name="Текст 3"/>
          <p:cNvSpPr>
            <a:spLocks noGrp="1"/>
          </p:cNvSpPr>
          <p:nvPr>
            <p:ph type="body" sz="half" idx="2"/>
          </p:nvPr>
        </p:nvSpPr>
        <p:spPr>
          <a:xfrm>
            <a:off x="572293" y="2420888"/>
            <a:ext cx="3008313" cy="4691063"/>
          </a:xfrm>
        </p:spPr>
        <p:txBody>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pPr algn="just"/>
            <a:r>
              <a:rPr lang="ru-RU" dirty="0">
                <a:latin typeface="Comic Sans MS" panose="030F0702030302020204" pitchFamily="66" charset="0"/>
              </a:rPr>
              <a:t>Рукопись Якоба </a:t>
            </a:r>
            <a:r>
              <a:rPr lang="ru-RU" dirty="0" err="1">
                <a:latin typeface="Comic Sans MS" panose="030F0702030302020204" pitchFamily="66" charset="0"/>
              </a:rPr>
              <a:t>ван</a:t>
            </a:r>
            <a:r>
              <a:rPr lang="ru-RU" dirty="0">
                <a:latin typeface="Comic Sans MS" panose="030F0702030302020204" pitchFamily="66" charset="0"/>
              </a:rPr>
              <a:t> </a:t>
            </a:r>
            <a:r>
              <a:rPr lang="ru-RU" dirty="0" err="1">
                <a:latin typeface="Comic Sans MS" panose="030F0702030302020204" pitchFamily="66" charset="0"/>
              </a:rPr>
              <a:t>Маерланта</a:t>
            </a:r>
            <a:r>
              <a:rPr lang="ru-RU" dirty="0">
                <a:latin typeface="Comic Sans MS" panose="030F0702030302020204" pitchFamily="66" charset="0"/>
              </a:rPr>
              <a:t> «Зеркало истории». Западная Фландрия, около 1335 — 1355</a:t>
            </a:r>
          </a:p>
        </p:txBody>
      </p:sp>
      <p:pic>
        <p:nvPicPr>
          <p:cNvPr id="6146" name="Picture 2" descr="https://upload.wikimedia.org/wikipedia/commons/thumb/f/f7/Clovis.jpg/436px-Clovis.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226" y="1124744"/>
            <a:ext cx="4152900" cy="4572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88866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056" y="-819472"/>
            <a:ext cx="3008313" cy="1162050"/>
          </a:xfrm>
        </p:spPr>
        <p:txBody>
          <a:bodyPr/>
          <a:lstStyle/>
          <a:p>
            <a:r>
              <a:rPr lang="ru-RU" dirty="0" smtClean="0">
                <a:solidFill>
                  <a:srgbClr val="C00000"/>
                </a:solidFill>
              </a:rPr>
              <a:t>Династия Меровингов</a:t>
            </a:r>
            <a:endParaRPr lang="ru-RU" dirty="0">
              <a:solidFill>
                <a:srgbClr val="C00000"/>
              </a:solidFill>
            </a:endParaRPr>
          </a:p>
        </p:txBody>
      </p:sp>
      <p:sp>
        <p:nvSpPr>
          <p:cNvPr id="3" name="Объект 2"/>
          <p:cNvSpPr>
            <a:spLocks noGrp="1"/>
          </p:cNvSpPr>
          <p:nvPr>
            <p:ph idx="1"/>
          </p:nvPr>
        </p:nvSpPr>
        <p:spPr>
          <a:xfrm>
            <a:off x="3851920" y="476672"/>
            <a:ext cx="5111750" cy="5853113"/>
          </a:xfrm>
        </p:spPr>
        <p:txBody>
          <a:bodyPr/>
          <a:lstStyle/>
          <a:p>
            <a:pPr algn="just"/>
            <a:r>
              <a:rPr lang="ru-RU" sz="1400" b="1" dirty="0" err="1" smtClean="0">
                <a:solidFill>
                  <a:srgbClr val="C00000"/>
                </a:solidFill>
                <a:latin typeface="Comic Sans MS" panose="030F0702030302020204" pitchFamily="66" charset="0"/>
              </a:rPr>
              <a:t>Мерови́нги</a:t>
            </a:r>
            <a:r>
              <a:rPr lang="ru-RU" sz="1400" dirty="0" smtClean="0">
                <a:solidFill>
                  <a:srgbClr val="C00000"/>
                </a:solidFill>
                <a:latin typeface="Comic Sans MS" panose="030F0702030302020204" pitchFamily="66" charset="0"/>
              </a:rPr>
              <a:t> — </a:t>
            </a:r>
            <a:r>
              <a:rPr lang="ru-RU" sz="1400" dirty="0">
                <a:solidFill>
                  <a:srgbClr val="C00000"/>
                </a:solidFill>
                <a:latin typeface="Comic Sans MS" panose="030F0702030302020204" pitchFamily="66" charset="0"/>
              </a:rPr>
              <a:t>первая династия франкских королей в истории Франции. Короли этой династии правили с конца V до середины VIII века на территории современных Франции и Бельгии. Они происходили из салических франков, которые в V веке обосновались в </a:t>
            </a:r>
            <a:r>
              <a:rPr lang="ru-RU" sz="1400" dirty="0" err="1">
                <a:solidFill>
                  <a:srgbClr val="C00000"/>
                </a:solidFill>
                <a:latin typeface="Comic Sans MS" panose="030F0702030302020204" pitchFamily="66" charset="0"/>
              </a:rPr>
              <a:t>Камбре</a:t>
            </a:r>
            <a:r>
              <a:rPr lang="ru-RU" sz="1400" dirty="0">
                <a:solidFill>
                  <a:srgbClr val="C00000"/>
                </a:solidFill>
                <a:latin typeface="Comic Sans MS" panose="030F0702030302020204" pitchFamily="66" charset="0"/>
              </a:rPr>
              <a:t> </a:t>
            </a:r>
            <a:r>
              <a:rPr lang="ru-RU" sz="1400" b="1" dirty="0">
                <a:solidFill>
                  <a:srgbClr val="C00000"/>
                </a:solidFill>
                <a:latin typeface="Comic Sans MS" panose="030F0702030302020204" pitchFamily="66" charset="0"/>
              </a:rPr>
              <a:t>(</a:t>
            </a:r>
            <a:r>
              <a:rPr lang="ru-RU" sz="1400" b="1" dirty="0" err="1">
                <a:solidFill>
                  <a:srgbClr val="C00000"/>
                </a:solidFill>
                <a:latin typeface="Comic Sans MS" panose="030F0702030302020204" pitchFamily="66" charset="0"/>
              </a:rPr>
              <a:t>Хлодион</a:t>
            </a:r>
            <a:r>
              <a:rPr lang="ru-RU" sz="1400" b="1" dirty="0">
                <a:solidFill>
                  <a:srgbClr val="C00000"/>
                </a:solidFill>
                <a:latin typeface="Comic Sans MS" panose="030F0702030302020204" pitchFamily="66" charset="0"/>
              </a:rPr>
              <a:t> Длинноволосый) и в Турне (</a:t>
            </a:r>
            <a:r>
              <a:rPr lang="ru-RU" sz="1400" b="1" dirty="0" err="1">
                <a:solidFill>
                  <a:srgbClr val="C00000"/>
                </a:solidFill>
                <a:latin typeface="Comic Sans MS" panose="030F0702030302020204" pitchFamily="66" charset="0"/>
              </a:rPr>
              <a:t>Хильдерик</a:t>
            </a:r>
            <a:r>
              <a:rPr lang="ru-RU" sz="1400" b="1" dirty="0">
                <a:solidFill>
                  <a:srgbClr val="C00000"/>
                </a:solidFill>
                <a:latin typeface="Comic Sans MS" panose="030F0702030302020204" pitchFamily="66" charset="0"/>
              </a:rPr>
              <a:t> I</a:t>
            </a:r>
            <a:r>
              <a:rPr lang="ru-RU" sz="1400" b="1" dirty="0" smtClean="0">
                <a:solidFill>
                  <a:srgbClr val="C00000"/>
                </a:solidFill>
                <a:latin typeface="Comic Sans MS" panose="030F0702030302020204" pitchFamily="66" charset="0"/>
              </a:rPr>
              <a:t>).</a:t>
            </a:r>
          </a:p>
          <a:p>
            <a:pPr algn="just"/>
            <a:r>
              <a:rPr lang="ru-RU" sz="1400" dirty="0" smtClean="0">
                <a:solidFill>
                  <a:srgbClr val="C00000"/>
                </a:solidFill>
                <a:latin typeface="Comic Sans MS" panose="030F0702030302020204" pitchFamily="66" charset="0"/>
              </a:rPr>
              <a:t>Меровингов называют </a:t>
            </a:r>
            <a:r>
              <a:rPr lang="ru-RU" sz="1400" dirty="0">
                <a:solidFill>
                  <a:srgbClr val="C00000"/>
                </a:solidFill>
                <a:latin typeface="Comic Sans MS" panose="030F0702030302020204" pitchFamily="66" charset="0"/>
              </a:rPr>
              <a:t>«длинноволосыми королями</a:t>
            </a:r>
            <a:r>
              <a:rPr lang="ru-RU" sz="1400" dirty="0" smtClean="0">
                <a:solidFill>
                  <a:srgbClr val="C00000"/>
                </a:solidFill>
                <a:latin typeface="Comic Sans MS" panose="030F0702030302020204" pitchFamily="66" charset="0"/>
              </a:rPr>
              <a:t>». </a:t>
            </a:r>
          </a:p>
          <a:p>
            <a:pPr algn="just"/>
            <a:r>
              <a:rPr lang="ru-RU" sz="1400" dirty="0" smtClean="0">
                <a:solidFill>
                  <a:srgbClr val="C00000"/>
                </a:solidFill>
                <a:latin typeface="Comic Sans MS" panose="030F0702030302020204" pitchFamily="66" charset="0"/>
              </a:rPr>
              <a:t>С </a:t>
            </a:r>
            <a:r>
              <a:rPr lang="ru-RU" sz="1400" dirty="0">
                <a:solidFill>
                  <a:srgbClr val="C00000"/>
                </a:solidFill>
                <a:latin typeface="Comic Sans MS" panose="030F0702030302020204" pitchFamily="66" charset="0"/>
              </a:rPr>
              <a:t>языческих </a:t>
            </a:r>
            <a:r>
              <a:rPr lang="ru-RU" sz="1400" dirty="0" smtClean="0">
                <a:solidFill>
                  <a:srgbClr val="C00000"/>
                </a:solidFill>
                <a:latin typeface="Comic Sans MS" panose="030F0702030302020204" pitchFamily="66" charset="0"/>
              </a:rPr>
              <a:t>времен Меровинги носили </a:t>
            </a:r>
            <a:r>
              <a:rPr lang="ru-RU" sz="1400" dirty="0">
                <a:solidFill>
                  <a:srgbClr val="C00000"/>
                </a:solidFill>
                <a:latin typeface="Comic Sans MS" panose="030F0702030302020204" pitchFamily="66" charset="0"/>
              </a:rPr>
              <a:t>длинные волосы, считавшиеся обязательным атрибутом монарха.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Франки верили, что </a:t>
            </a:r>
            <a:r>
              <a:rPr lang="ru-RU" sz="1400" dirty="0">
                <a:solidFill>
                  <a:srgbClr val="C00000"/>
                </a:solidFill>
                <a:latin typeface="Comic Sans MS" panose="030F0702030302020204" pitchFamily="66" charset="0"/>
              </a:rPr>
              <a:t>Меровинги </a:t>
            </a:r>
            <a:r>
              <a:rPr lang="ru-RU" sz="1400" dirty="0" smtClean="0">
                <a:solidFill>
                  <a:srgbClr val="C00000"/>
                </a:solidFill>
                <a:latin typeface="Comic Sans MS" panose="030F0702030302020204" pitchFamily="66" charset="0"/>
              </a:rPr>
              <a:t>обладают сакрально-магической силой, заключавшейся </a:t>
            </a:r>
            <a:r>
              <a:rPr lang="ru-RU" sz="1400" dirty="0">
                <a:solidFill>
                  <a:srgbClr val="C00000"/>
                </a:solidFill>
                <a:latin typeface="Comic Sans MS" panose="030F0702030302020204" pitchFamily="66" charset="0"/>
              </a:rPr>
              <a:t>в чрезвычайно длинных волосах их владельцев, и выражавшейся в т. н. «королевском счастье», олицетворявшем в себе благополучие всего франкского народа. Такая причёска отделяла его от подданных, которые носили короткие стрижки, популярные в римскую эпоху, считавшиеся признаком низкого положения слуги или раба. Отсечение волос считалось тяжелейшим оскорблением для представителя династии Меровингов, на практике оно означало потерю прав на обладание властью (примером тому может служить сын </a:t>
            </a:r>
            <a:r>
              <a:rPr lang="ru-RU" sz="1400" dirty="0" err="1">
                <a:solidFill>
                  <a:srgbClr val="C00000"/>
                </a:solidFill>
                <a:latin typeface="Comic Sans MS" panose="030F0702030302020204" pitchFamily="66" charset="0"/>
              </a:rPr>
              <a:t>Хлодомира</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Хлодоальд</a:t>
            </a:r>
            <a:r>
              <a:rPr lang="ru-RU" sz="1400" dirty="0">
                <a:solidFill>
                  <a:srgbClr val="C00000"/>
                </a:solidFill>
                <a:latin typeface="Comic Sans MS" panose="030F0702030302020204" pitchFamily="66" charset="0"/>
              </a:rPr>
              <a:t>, известный впоследствии как святой Клод).</a:t>
            </a:r>
          </a:p>
        </p:txBody>
      </p:sp>
      <p:sp>
        <p:nvSpPr>
          <p:cNvPr id="4" name="Текст 3"/>
          <p:cNvSpPr>
            <a:spLocks noGrp="1"/>
          </p:cNvSpPr>
          <p:nvPr>
            <p:ph type="body" sz="half" idx="2"/>
          </p:nvPr>
        </p:nvSpPr>
        <p:spPr>
          <a:xfrm>
            <a:off x="1079578" y="2347740"/>
            <a:ext cx="3008313" cy="4691063"/>
          </a:xfrm>
        </p:spPr>
        <p:txBody>
          <a:bodyPr/>
          <a:lstStyle/>
          <a:p>
            <a:r>
              <a:rPr lang="ru-RU" b="1" dirty="0" err="1" smtClean="0">
                <a:latin typeface="Comic Sans MS" panose="030F0702030302020204" pitchFamily="66" charset="0"/>
              </a:rPr>
              <a:t>Хлодион</a:t>
            </a:r>
            <a:r>
              <a:rPr lang="ru-RU" b="1" dirty="0" smtClean="0">
                <a:latin typeface="Comic Sans MS" panose="030F0702030302020204" pitchFamily="66" charset="0"/>
              </a:rPr>
              <a:t> Длинноволосый – король салических франков (427/428-447/448)</a:t>
            </a:r>
          </a:p>
          <a:p>
            <a:endParaRPr lang="ru-RU" b="1" dirty="0">
              <a:latin typeface="Comic Sans MS" panose="030F0702030302020204" pitchFamily="66" charset="0"/>
            </a:endParaRPr>
          </a:p>
          <a:p>
            <a:endParaRPr lang="ru-RU" b="1" dirty="0" smtClean="0">
              <a:latin typeface="Comic Sans MS" panose="030F0702030302020204" pitchFamily="66" charset="0"/>
            </a:endParaRPr>
          </a:p>
          <a:p>
            <a:endParaRPr lang="ru-RU" b="1" dirty="0">
              <a:latin typeface="Comic Sans MS" panose="030F0702030302020204" pitchFamily="66" charset="0"/>
            </a:endParaRPr>
          </a:p>
          <a:p>
            <a:endParaRPr lang="ru-RU" b="1" dirty="0" smtClean="0">
              <a:latin typeface="Comic Sans MS" panose="030F0702030302020204" pitchFamily="66" charset="0"/>
            </a:endParaRPr>
          </a:p>
          <a:p>
            <a:endParaRPr lang="ru-RU" b="1" dirty="0">
              <a:latin typeface="Comic Sans MS" panose="030F0702030302020204" pitchFamily="66" charset="0"/>
            </a:endParaRPr>
          </a:p>
          <a:p>
            <a:endParaRPr lang="ru-RU" b="1" dirty="0" smtClean="0">
              <a:latin typeface="Comic Sans MS" panose="030F0702030302020204" pitchFamily="66" charset="0"/>
            </a:endParaRPr>
          </a:p>
          <a:p>
            <a:endParaRPr lang="ru-RU" b="1" dirty="0">
              <a:latin typeface="Comic Sans MS" panose="030F0702030302020204" pitchFamily="66" charset="0"/>
            </a:endParaRPr>
          </a:p>
          <a:p>
            <a:endParaRPr lang="ru-RU" b="1" dirty="0" smtClean="0">
              <a:latin typeface="Comic Sans MS" panose="030F0702030302020204" pitchFamily="66" charset="0"/>
            </a:endParaRPr>
          </a:p>
          <a:p>
            <a:endParaRPr lang="ru-RU" b="1" dirty="0">
              <a:latin typeface="Comic Sans MS" panose="030F0702030302020204" pitchFamily="66" charset="0"/>
            </a:endParaRPr>
          </a:p>
          <a:p>
            <a:r>
              <a:rPr lang="ru-RU" b="1" dirty="0" err="1" smtClean="0">
                <a:latin typeface="Comic Sans MS" panose="030F0702030302020204" pitchFamily="66" charset="0"/>
              </a:rPr>
              <a:t>Хильдерик</a:t>
            </a:r>
            <a:r>
              <a:rPr lang="ru-RU" b="1" dirty="0" smtClean="0">
                <a:latin typeface="Comic Sans MS" panose="030F0702030302020204" pitchFamily="66" charset="0"/>
              </a:rPr>
              <a:t> 1 (457/458-481/482)</a:t>
            </a:r>
            <a:endParaRPr lang="ru-RU" b="1" dirty="0">
              <a:latin typeface="Comic Sans MS" panose="030F0702030302020204" pitchFamily="66" charset="0"/>
            </a:endParaRPr>
          </a:p>
        </p:txBody>
      </p:sp>
      <p:pic>
        <p:nvPicPr>
          <p:cNvPr id="1026" name="Picture 2" descr="https://upload.wikimedia.org/wikipedia/commons/6/6b/Portrait_Roi_de_france_Clodion.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661170" y="-4935"/>
            <a:ext cx="2190750" cy="2352675"/>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https://upload.wikimedia.org/wikipedia/commons/5/57/Portrait_Child%C3%A9ric_roy_de_France.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2996952"/>
            <a:ext cx="2952750" cy="32766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838066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198" y="-122237"/>
            <a:ext cx="3008313" cy="1162050"/>
          </a:xfrm>
        </p:spPr>
        <p:txBody>
          <a:bodyPr/>
          <a:lstStyle/>
          <a:p>
            <a:pPr algn="just"/>
            <a:r>
              <a:rPr lang="ru-RU" sz="1400" b="0" dirty="0">
                <a:latin typeface="Comic Sans MS" panose="030F0702030302020204" pitchFamily="66" charset="0"/>
              </a:rPr>
              <a:t>На этой миниатюре виден голубь, несущий сосуд с миррой. Большие французские хроники, XIV век. Национальная библиотека Франции</a:t>
            </a:r>
          </a:p>
        </p:txBody>
      </p:sp>
      <p:sp>
        <p:nvSpPr>
          <p:cNvPr id="3" name="Объект 2"/>
          <p:cNvSpPr>
            <a:spLocks noGrp="1"/>
          </p:cNvSpPr>
          <p:nvPr>
            <p:ph idx="1"/>
          </p:nvPr>
        </p:nvSpPr>
        <p:spPr>
          <a:xfrm>
            <a:off x="3956843" y="548680"/>
            <a:ext cx="5111750" cy="5853113"/>
          </a:xfrm>
        </p:spPr>
        <p:txBody>
          <a:bodyPr/>
          <a:lstStyle/>
          <a:p>
            <a:pPr algn="just"/>
            <a:r>
              <a:rPr lang="ru-RU" sz="1400" dirty="0">
                <a:solidFill>
                  <a:srgbClr val="C00000"/>
                </a:solidFill>
                <a:latin typeface="Comic Sans MS" panose="030F0702030302020204" pitchFamily="66" charset="0"/>
              </a:rPr>
              <a:t>Крещение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окружено </a:t>
            </a:r>
            <a:r>
              <a:rPr lang="ru-RU" sz="1400" dirty="0" smtClean="0">
                <a:solidFill>
                  <a:srgbClr val="C00000"/>
                </a:solidFill>
                <a:latin typeface="Comic Sans MS" panose="030F0702030302020204" pitchFamily="66" charset="0"/>
              </a:rPr>
              <a:t>легендами</a:t>
            </a:r>
            <a:r>
              <a:rPr lang="ru-RU" sz="1400" dirty="0">
                <a:solidFill>
                  <a:srgbClr val="C00000"/>
                </a:solidFill>
                <a:latin typeface="Comic Sans MS" panose="030F0702030302020204" pitchFamily="66" charset="0"/>
              </a:rPr>
              <a:t>.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По </a:t>
            </a:r>
            <a:r>
              <a:rPr lang="ru-RU" sz="1400" dirty="0">
                <a:solidFill>
                  <a:srgbClr val="C00000"/>
                </a:solidFill>
                <a:latin typeface="Comic Sans MS" panose="030F0702030302020204" pitchFamily="66" charset="0"/>
              </a:rPr>
              <a:t>одной из них, святому </a:t>
            </a:r>
            <a:r>
              <a:rPr lang="ru-RU" sz="1400" dirty="0" err="1">
                <a:solidFill>
                  <a:srgbClr val="C00000"/>
                </a:solidFill>
                <a:latin typeface="Comic Sans MS" panose="030F0702030302020204" pitchFamily="66" charset="0"/>
              </a:rPr>
              <a:t>Ремигию</a:t>
            </a:r>
            <a:r>
              <a:rPr lang="ru-RU" sz="1400" dirty="0">
                <a:solidFill>
                  <a:srgbClr val="C00000"/>
                </a:solidFill>
                <a:latin typeface="Comic Sans MS" panose="030F0702030302020204" pitchFamily="66" charset="0"/>
              </a:rPr>
              <a:t> явился ангел в виде голубя и принёс сосуд с миррой (фр. </a:t>
            </a:r>
            <a:r>
              <a:rPr lang="ru-RU" sz="1400" dirty="0" err="1">
                <a:solidFill>
                  <a:srgbClr val="C00000"/>
                </a:solidFill>
                <a:latin typeface="Comic Sans MS" panose="030F0702030302020204" pitchFamily="66" charset="0"/>
              </a:rPr>
              <a:t>sainte</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ampoule</a:t>
            </a:r>
            <a:r>
              <a:rPr lang="ru-RU" sz="1400" dirty="0">
                <a:solidFill>
                  <a:srgbClr val="C00000"/>
                </a:solidFill>
                <a:latin typeface="Comic Sans MS" panose="030F0702030302020204" pitchFamily="66" charset="0"/>
              </a:rPr>
              <a:t> или «Святая Стеклянница») для крещения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Позднее</a:t>
            </a:r>
            <a:r>
              <a:rPr lang="ru-RU" sz="1400" dirty="0">
                <a:solidFill>
                  <a:srgbClr val="C00000"/>
                </a:solidFill>
                <a:latin typeface="Comic Sans MS" panose="030F0702030302020204" pitchFamily="66" charset="0"/>
              </a:rPr>
              <a:t>, почти все короли Франции были помазаны на царствование именно миррой из этого флакона.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По </a:t>
            </a:r>
            <a:r>
              <a:rPr lang="ru-RU" sz="1400" dirty="0">
                <a:solidFill>
                  <a:srgbClr val="C00000"/>
                </a:solidFill>
                <a:latin typeface="Comic Sans MS" panose="030F0702030302020204" pitchFamily="66" charset="0"/>
              </a:rPr>
              <a:t>преданию, Святая Стеклянница была разбита во время Французской Революции.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Григорий </a:t>
            </a:r>
            <a:r>
              <a:rPr lang="ru-RU" sz="1400" dirty="0" err="1">
                <a:solidFill>
                  <a:srgbClr val="C00000"/>
                </a:solidFill>
                <a:latin typeface="Comic Sans MS" panose="030F0702030302020204" pitchFamily="66" charset="0"/>
              </a:rPr>
              <a:t>Турский</a:t>
            </a:r>
            <a:r>
              <a:rPr lang="ru-RU" sz="1400" dirty="0">
                <a:solidFill>
                  <a:srgbClr val="C00000"/>
                </a:solidFill>
                <a:latin typeface="Comic Sans MS" panose="030F0702030302020204" pitchFamily="66" charset="0"/>
              </a:rPr>
              <a:t> об этом чуде в «Истории франков» не упоминает. Начало легенде </a:t>
            </a:r>
            <a:r>
              <a:rPr lang="ru-RU" sz="1400" dirty="0" smtClean="0">
                <a:solidFill>
                  <a:srgbClr val="C00000"/>
                </a:solidFill>
                <a:latin typeface="Comic Sans MS" panose="030F0702030302020204" pitchFamily="66" charset="0"/>
              </a:rPr>
              <a:t>положил </a:t>
            </a:r>
            <a:r>
              <a:rPr lang="ru-RU" sz="1400" dirty="0">
                <a:solidFill>
                  <a:srgbClr val="C00000"/>
                </a:solidFill>
                <a:latin typeface="Comic Sans MS" panose="030F0702030302020204" pitchFamily="66" charset="0"/>
              </a:rPr>
              <a:t>архиепископ Реймса </a:t>
            </a:r>
            <a:r>
              <a:rPr lang="ru-RU" sz="1400" dirty="0" err="1">
                <a:solidFill>
                  <a:srgbClr val="C00000"/>
                </a:solidFill>
                <a:latin typeface="Comic Sans MS" panose="030F0702030302020204" pitchFamily="66" charset="0"/>
              </a:rPr>
              <a:t>Гинкмар</a:t>
            </a:r>
            <a:r>
              <a:rPr lang="ru-RU" sz="1400" dirty="0" smtClean="0">
                <a:solidFill>
                  <a:srgbClr val="C00000"/>
                </a:solidFill>
                <a:latin typeface="Comic Sans MS" panose="030F0702030302020204" pitchFamily="66" charset="0"/>
              </a:rPr>
              <a:t>.</a:t>
            </a:r>
            <a:endParaRPr lang="ru-RU" sz="1400" dirty="0">
              <a:solidFill>
                <a:srgbClr val="C00000"/>
              </a:solidFill>
              <a:latin typeface="Comic Sans MS" panose="030F0702030302020204" pitchFamily="66" charset="0"/>
            </a:endParaRPr>
          </a:p>
          <a:p>
            <a:pPr algn="just"/>
            <a:r>
              <a:rPr lang="ru-RU" sz="1400" dirty="0">
                <a:solidFill>
                  <a:srgbClr val="C00000"/>
                </a:solidFill>
                <a:latin typeface="Comic Sans MS" panose="030F0702030302020204" pitchFamily="66" charset="0"/>
              </a:rPr>
              <a:t>Существует легенда о появлении геральдической лилии французских королей: </a:t>
            </a:r>
            <a:r>
              <a:rPr lang="ru-RU" sz="1400" dirty="0" err="1">
                <a:solidFill>
                  <a:srgbClr val="C00000"/>
                </a:solidFill>
                <a:latin typeface="Comic Sans MS" panose="030F0702030302020204" pitchFamily="66" charset="0"/>
              </a:rPr>
              <a:t>Хлодвиг</a:t>
            </a:r>
            <a:r>
              <a:rPr lang="ru-RU" sz="1400" dirty="0">
                <a:solidFill>
                  <a:srgbClr val="C00000"/>
                </a:solidFill>
                <a:latin typeface="Comic Sans MS" panose="030F0702030302020204" pitchFamily="66" charset="0"/>
              </a:rPr>
              <a:t> будто бы выбрал этот цветок в качестве символа очищения после </a:t>
            </a:r>
            <a:r>
              <a:rPr lang="ru-RU" sz="1400" dirty="0" smtClean="0">
                <a:solidFill>
                  <a:srgbClr val="C00000"/>
                </a:solidFill>
                <a:latin typeface="Comic Sans MS" panose="030F0702030302020204" pitchFamily="66" charset="0"/>
              </a:rPr>
              <a:t>крещения</a:t>
            </a:r>
            <a:r>
              <a:rPr lang="ru-RU" sz="1400" dirty="0">
                <a:solidFill>
                  <a:srgbClr val="C00000"/>
                </a:solidFill>
                <a:latin typeface="Comic Sans MS" panose="030F0702030302020204" pitchFamily="66" charset="0"/>
              </a:rPr>
              <a:t>.</a:t>
            </a:r>
            <a:r>
              <a:rPr lang="ru-RU" sz="1400" dirty="0" smtClean="0">
                <a:solidFill>
                  <a:srgbClr val="C00000"/>
                </a:solidFill>
                <a:latin typeface="Comic Sans MS" panose="030F0702030302020204" pitchFamily="66" charset="0"/>
              </a:rPr>
              <a:t> </a:t>
            </a:r>
          </a:p>
          <a:p>
            <a:pPr algn="just"/>
            <a:r>
              <a:rPr lang="ru-RU" sz="1400" dirty="0" smtClean="0">
                <a:solidFill>
                  <a:srgbClr val="C00000"/>
                </a:solidFill>
                <a:latin typeface="Comic Sans MS" panose="030F0702030302020204" pitchFamily="66" charset="0"/>
              </a:rPr>
              <a:t>По </a:t>
            </a:r>
            <a:r>
              <a:rPr lang="ru-RU" sz="1400" dirty="0">
                <a:solidFill>
                  <a:srgbClr val="C00000"/>
                </a:solidFill>
                <a:latin typeface="Comic Sans MS" panose="030F0702030302020204" pitchFamily="66" charset="0"/>
              </a:rPr>
              <a:t>другой версии, </a:t>
            </a:r>
            <a:r>
              <a:rPr lang="ru-RU" sz="1400" dirty="0" err="1">
                <a:solidFill>
                  <a:srgbClr val="C00000"/>
                </a:solidFill>
                <a:latin typeface="Comic Sans MS" panose="030F0702030302020204" pitchFamily="66" charset="0"/>
              </a:rPr>
              <a:t>Хлодвигу</a:t>
            </a:r>
            <a:r>
              <a:rPr lang="ru-RU" sz="1400" dirty="0">
                <a:solidFill>
                  <a:srgbClr val="C00000"/>
                </a:solidFill>
                <a:latin typeface="Comic Sans MS" panose="030F0702030302020204" pitchFamily="66" charset="0"/>
              </a:rPr>
              <a:t> во время битвы при </a:t>
            </a:r>
            <a:r>
              <a:rPr lang="ru-RU" sz="1400" dirty="0" err="1">
                <a:solidFill>
                  <a:srgbClr val="C00000"/>
                </a:solidFill>
                <a:latin typeface="Comic Sans MS" panose="030F0702030302020204" pitchFamily="66" charset="0"/>
              </a:rPr>
              <a:t>Толбиаке</a:t>
            </a:r>
            <a:r>
              <a:rPr lang="ru-RU" sz="1400" dirty="0">
                <a:solidFill>
                  <a:srgbClr val="C00000"/>
                </a:solidFill>
                <a:latin typeface="Comic Sans MS" panose="030F0702030302020204" pitchFamily="66" charset="0"/>
              </a:rPr>
              <a:t> явился ангел с лилией и сказал, чтобы тот сделал отныне этот цветок своим символом и завещал потомкам.</a:t>
            </a:r>
          </a:p>
        </p:txBody>
      </p:sp>
      <p:sp>
        <p:nvSpPr>
          <p:cNvPr id="4" name="Текст 3"/>
          <p:cNvSpPr>
            <a:spLocks noGrp="1"/>
          </p:cNvSpPr>
          <p:nvPr>
            <p:ph type="body" sz="half" idx="2"/>
          </p:nvPr>
        </p:nvSpPr>
        <p:spPr/>
        <p:txBody>
          <a:bodyPr/>
          <a:lstStyle/>
          <a:p>
            <a:endParaRPr lang="ru-RU"/>
          </a:p>
        </p:txBody>
      </p:sp>
      <p:pic>
        <p:nvPicPr>
          <p:cNvPr id="7170" name="Picture 2" descr="https://upload.wikimedia.org/wikipedia/commons/5/59/Bapteme_of_clovis.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4132" y="1171575"/>
            <a:ext cx="3990975" cy="56864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91579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1968" y="-581025"/>
            <a:ext cx="3008313" cy="1162050"/>
          </a:xfrm>
        </p:spPr>
        <p:txBody>
          <a:bodyPr/>
          <a:lstStyle/>
          <a:p>
            <a:pPr algn="just"/>
            <a:r>
              <a:rPr lang="ru-RU" dirty="0" smtClean="0">
                <a:solidFill>
                  <a:srgbClr val="C00000"/>
                </a:solidFill>
                <a:latin typeface="Comic Sans MS" panose="030F0702030302020204" pitchFamily="66" charset="0"/>
              </a:rPr>
              <a:t>Салическая правда</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a:xfrm>
            <a:off x="3734675" y="682182"/>
            <a:ext cx="5111750" cy="5853113"/>
          </a:xfrm>
        </p:spPr>
        <p:txBody>
          <a:bodyPr/>
          <a:lstStyle/>
          <a:p>
            <a:pPr algn="just"/>
            <a:r>
              <a:rPr lang="ru-RU" sz="1400" dirty="0">
                <a:solidFill>
                  <a:srgbClr val="C00000"/>
                </a:solidFill>
                <a:latin typeface="Comic Sans MS" panose="030F0702030302020204" pitchFamily="66" charset="0"/>
              </a:rPr>
              <a:t> </a:t>
            </a:r>
            <a:r>
              <a:rPr lang="ru-RU" sz="1400" dirty="0" smtClean="0">
                <a:solidFill>
                  <a:srgbClr val="C00000"/>
                </a:solidFill>
                <a:latin typeface="Comic Sans MS" panose="030F0702030302020204" pitchFamily="66" charset="0"/>
              </a:rPr>
              <a:t>В период правления </a:t>
            </a:r>
            <a:r>
              <a:rPr lang="ru-RU" sz="1400" dirty="0" err="1" smtClean="0">
                <a:solidFill>
                  <a:srgbClr val="C00000"/>
                </a:solidFill>
                <a:latin typeface="Comic Sans MS" panose="030F0702030302020204" pitchFamily="66" charset="0"/>
              </a:rPr>
              <a:t>Хлодвига</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была издана «Салическая правда</a:t>
            </a:r>
            <a:r>
              <a:rPr lang="ru-RU" sz="1400" dirty="0" smtClean="0">
                <a:solidFill>
                  <a:srgbClr val="C00000"/>
                </a:solidFill>
                <a:latin typeface="Comic Sans MS" panose="030F0702030302020204" pitchFamily="66" charset="0"/>
              </a:rPr>
              <a:t>».</a:t>
            </a:r>
          </a:p>
          <a:p>
            <a:pPr algn="just"/>
            <a:r>
              <a:rPr lang="ru-RU" sz="1400" dirty="0" err="1">
                <a:solidFill>
                  <a:srgbClr val="C00000"/>
                </a:solidFill>
                <a:latin typeface="Comic Sans MS" panose="030F0702030302020204" pitchFamily="66" charset="0"/>
              </a:rPr>
              <a:t>Сали́ческая</a:t>
            </a:r>
            <a:r>
              <a:rPr lang="ru-RU" sz="1400" dirty="0">
                <a:solidFill>
                  <a:srgbClr val="C00000"/>
                </a:solidFill>
                <a:latin typeface="Comic Sans MS" panose="030F0702030302020204" pitchFamily="66" charset="0"/>
              </a:rPr>
              <a:t> </a:t>
            </a:r>
            <a:r>
              <a:rPr lang="ru-RU" sz="1400" dirty="0" err="1" smtClean="0">
                <a:solidFill>
                  <a:srgbClr val="C00000"/>
                </a:solidFill>
                <a:latin typeface="Comic Sans MS" panose="030F0702030302020204" pitchFamily="66" charset="0"/>
              </a:rPr>
              <a:t>пра́вда</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 правовой кодекс салических франков. Термин «салический закон» означает также правило престолонаследия, восходящее к одному из положений этого кодекса</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Салическая правда составлена в конце V — начале VI века, предположительно, по инициативе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I; в дальнейшем неоднократно дополнялась и перерабатывалась. Утратила актуальность к X веку</a:t>
            </a:r>
            <a:r>
              <a:rPr lang="ru-RU" sz="1400" dirty="0" smtClean="0">
                <a:solidFill>
                  <a:srgbClr val="C00000"/>
                </a:solidFill>
                <a:latin typeface="Comic Sans MS" panose="030F0702030302020204" pitchFamily="66" charset="0"/>
              </a:rPr>
              <a:t>.</a:t>
            </a:r>
            <a:endParaRPr lang="ru-RU" sz="1400" dirty="0">
              <a:solidFill>
                <a:srgbClr val="C00000"/>
              </a:solidFill>
              <a:latin typeface="Comic Sans MS" panose="030F0702030302020204" pitchFamily="66" charset="0"/>
            </a:endParaRPr>
          </a:p>
          <a:p>
            <a:pPr algn="just"/>
            <a:r>
              <a:rPr lang="ru-RU" sz="1400" dirty="0">
                <a:solidFill>
                  <a:srgbClr val="C00000"/>
                </a:solidFill>
                <a:latin typeface="Comic Sans MS" panose="030F0702030302020204" pitchFamily="66" charset="0"/>
              </a:rPr>
              <a:t>Документ делится на главы («титулы»), в которых описан порядок судопроизводства и заключения сделок, перечислены преступления и соответствующие им наказания (как правило, это штрафы</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Под словами салический закон (со строчной буквы) понимают норму престолонаследия, согласно которой престол наследуется членами династии по нисходящей непрерывной мужской линии: сыновья государей, внуки (сыновья сыновей), правнуки (сыновья этих внуков</a:t>
            </a:r>
            <a:r>
              <a:rPr lang="ru-RU" sz="1400" dirty="0" smtClean="0">
                <a:solidFill>
                  <a:srgbClr val="C00000"/>
                </a:solidFill>
                <a:latin typeface="Comic Sans MS" panose="030F0702030302020204" pitchFamily="66" charset="0"/>
              </a:rPr>
              <a:t>).</a:t>
            </a:r>
          </a:p>
        </p:txBody>
      </p:sp>
      <p:sp>
        <p:nvSpPr>
          <p:cNvPr id="4" name="Текст 3"/>
          <p:cNvSpPr>
            <a:spLocks noGrp="1"/>
          </p:cNvSpPr>
          <p:nvPr>
            <p:ph type="body" sz="half" idx="2"/>
          </p:nvPr>
        </p:nvSpPr>
        <p:spPr>
          <a:xfrm>
            <a:off x="381875" y="2145688"/>
            <a:ext cx="3008313" cy="4691063"/>
          </a:xfrm>
        </p:spPr>
        <p:txBody>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pPr algn="just"/>
            <a:r>
              <a:rPr lang="ru-RU" dirty="0">
                <a:latin typeface="Comic Sans MS" panose="030F0702030302020204" pitchFamily="66" charset="0"/>
              </a:rPr>
              <a:t>Манускрипт 4404 (Королевская библиотека) — титульный лист «Салической правды»</a:t>
            </a:r>
          </a:p>
        </p:txBody>
      </p:sp>
      <p:pic>
        <p:nvPicPr>
          <p:cNvPr id="8194" name="Picture 2" descr="https://upload.wikimedia.org/wikipedia/commons/8/87/Lex_salica.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09632" y="685005"/>
            <a:ext cx="3352800" cy="50292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185824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9372" y="-747464"/>
            <a:ext cx="3008313" cy="1162050"/>
          </a:xfrm>
        </p:spPr>
        <p:txBody>
          <a:bodyPr/>
          <a:lstStyle/>
          <a:p>
            <a:pPr algn="just"/>
            <a:r>
              <a:rPr lang="ru-RU" dirty="0" smtClean="0">
                <a:solidFill>
                  <a:srgbClr val="C00000"/>
                </a:solidFill>
                <a:latin typeface="Comic Sans MS" panose="030F0702030302020204" pitchFamily="66" charset="0"/>
              </a:rPr>
              <a:t>Салический закон</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a:xfrm>
            <a:off x="3907654" y="273050"/>
            <a:ext cx="5111750" cy="5853113"/>
          </a:xfrm>
        </p:spPr>
        <p:txBody>
          <a:bodyPr/>
          <a:lstStyle/>
          <a:p>
            <a:pPr algn="just"/>
            <a:r>
              <a:rPr lang="ru-RU" sz="1400" dirty="0" smtClean="0">
                <a:solidFill>
                  <a:srgbClr val="C00000"/>
                </a:solidFill>
                <a:latin typeface="Comic Sans MS" panose="030F0702030302020204" pitchFamily="66" charset="0"/>
              </a:rPr>
              <a:t>В </a:t>
            </a:r>
            <a:r>
              <a:rPr lang="ru-RU" sz="1400" dirty="0">
                <a:solidFill>
                  <a:srgbClr val="C00000"/>
                </a:solidFill>
                <a:latin typeface="Comic Sans MS" panose="030F0702030302020204" pitchFamily="66" charset="0"/>
              </a:rPr>
              <a:t>случае смерти монарха, имевшего сыновей и братьев, престол переходит к старшему из его (монарха) сыновей или к старшему из его (старшего сына) потомков, но не к следующему по старшинству брату, что было обычным у германских и славянских племён во времена военной демократии </a:t>
            </a:r>
            <a:r>
              <a:rPr lang="ru-RU" sz="1400" dirty="0" smtClean="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Лествичное</a:t>
            </a:r>
            <a:r>
              <a:rPr lang="ru-RU" sz="1400" dirty="0">
                <a:solidFill>
                  <a:srgbClr val="C00000"/>
                </a:solidFill>
                <a:latin typeface="Comic Sans MS" panose="030F0702030302020204" pitchFamily="66" charset="0"/>
              </a:rPr>
              <a:t> право</a:t>
            </a:r>
            <a:r>
              <a:rPr lang="ru-RU" sz="1400" dirty="0" smtClean="0">
                <a:solidFill>
                  <a:srgbClr val="C00000"/>
                </a:solidFill>
                <a:latin typeface="Comic Sans MS" panose="030F0702030302020204" pitchFamily="66" charset="0"/>
              </a:rPr>
              <a:t>).</a:t>
            </a:r>
            <a:endParaRPr lang="ru-RU" sz="1400" dirty="0">
              <a:solidFill>
                <a:srgbClr val="C00000"/>
              </a:solidFill>
              <a:latin typeface="Comic Sans MS" panose="030F0702030302020204" pitchFamily="66" charset="0"/>
            </a:endParaRPr>
          </a:p>
          <a:p>
            <a:pPr algn="just"/>
            <a:r>
              <a:rPr lang="ru-RU" sz="1400" dirty="0">
                <a:solidFill>
                  <a:srgbClr val="C00000"/>
                </a:solidFill>
                <a:latin typeface="Comic Sans MS" panose="030F0702030302020204" pitchFamily="66" charset="0"/>
              </a:rPr>
              <a:t>С другой стороны, по салическому закону, в случае, если король умер, не оставив сыновей или внуков по мужской линии, но оставив дочь, на престол не может претендовать ни эта дочь, ни внук (сын этой дочери), а только брат покойного короля или его племянники (сыновья этих братьев); если братьев и их потомков нет, а есть только сёстры — тогда дяди и их </a:t>
            </a:r>
            <a:r>
              <a:rPr lang="ru-RU" sz="1400" dirty="0" smtClean="0">
                <a:solidFill>
                  <a:srgbClr val="C00000"/>
                </a:solidFill>
                <a:latin typeface="Comic Sans MS" panose="030F0702030302020204" pitchFamily="66" charset="0"/>
              </a:rPr>
              <a:t>потомки.</a:t>
            </a:r>
          </a:p>
          <a:p>
            <a:pPr algn="just"/>
            <a:r>
              <a:rPr lang="ru-RU" sz="1400" dirty="0" smtClean="0">
                <a:solidFill>
                  <a:srgbClr val="C00000"/>
                </a:solidFill>
                <a:latin typeface="Comic Sans MS" panose="030F0702030302020204" pitchFamily="66" charset="0"/>
              </a:rPr>
              <a:t>Запрет </a:t>
            </a:r>
            <a:r>
              <a:rPr lang="ru-RU" sz="1400" dirty="0">
                <a:solidFill>
                  <a:srgbClr val="C00000"/>
                </a:solidFill>
                <a:latin typeface="Comic Sans MS" panose="030F0702030302020204" pitchFamily="66" charset="0"/>
              </a:rPr>
              <a:t>женщинам наследовать престол применялся во многих государствах Европы начиная с раннего </a:t>
            </a:r>
            <a:r>
              <a:rPr lang="ru-RU" sz="1400" dirty="0" smtClean="0">
                <a:solidFill>
                  <a:srgbClr val="C00000"/>
                </a:solidFill>
                <a:latin typeface="Comic Sans MS" panose="030F0702030302020204" pitchFamily="66" charset="0"/>
              </a:rPr>
              <a:t>Средневековья. </a:t>
            </a:r>
          </a:p>
          <a:p>
            <a:pPr algn="just"/>
            <a:r>
              <a:rPr lang="ru-RU" sz="1400" dirty="0" smtClean="0">
                <a:solidFill>
                  <a:srgbClr val="C00000"/>
                </a:solidFill>
                <a:latin typeface="Comic Sans MS" panose="030F0702030302020204" pitchFamily="66" charset="0"/>
              </a:rPr>
              <a:t>При </a:t>
            </a:r>
            <a:r>
              <a:rPr lang="ru-RU" sz="1400" dirty="0">
                <a:solidFill>
                  <a:srgbClr val="C00000"/>
                </a:solidFill>
                <a:latin typeface="Comic Sans MS" panose="030F0702030302020204" pitchFamily="66" charset="0"/>
              </a:rPr>
              <a:t>этом допускалось наследование престола потомками мужского пола по женской </a:t>
            </a:r>
            <a:r>
              <a:rPr lang="ru-RU" sz="1400" dirty="0" smtClean="0">
                <a:solidFill>
                  <a:srgbClr val="C00000"/>
                </a:solidFill>
                <a:latin typeface="Comic Sans MS" panose="030F0702030302020204" pitchFamily="66" charset="0"/>
              </a:rPr>
              <a:t>линии, </a:t>
            </a:r>
            <a:r>
              <a:rPr lang="ru-RU" sz="1400" dirty="0">
                <a:solidFill>
                  <a:srgbClr val="C00000"/>
                </a:solidFill>
                <a:latin typeface="Comic Sans MS" panose="030F0702030302020204" pitchFamily="66" charset="0"/>
              </a:rPr>
              <a:t>но само понятие «салический закон» в новом смысле стало активно использоваться лишь с XIV века во Франции</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К нему прибегли во Франции, когда после смерти Людовика X Сварливого и его сына-младенца Иоанна I престол не унаследовала дочь Людовика от первого брака Жанна </a:t>
            </a:r>
            <a:r>
              <a:rPr lang="ru-RU" sz="1400" dirty="0" err="1">
                <a:solidFill>
                  <a:srgbClr val="C00000"/>
                </a:solidFill>
                <a:latin typeface="Comic Sans MS" panose="030F0702030302020204" pitchFamily="66" charset="0"/>
              </a:rPr>
              <a:t>Наваррская</a:t>
            </a:r>
            <a:r>
              <a:rPr lang="ru-RU" sz="1400" dirty="0">
                <a:solidFill>
                  <a:srgbClr val="C00000"/>
                </a:solidFill>
                <a:latin typeface="Comic Sans MS" panose="030F0702030302020204" pitchFamily="66" charset="0"/>
              </a:rPr>
              <a:t>, но королём стал его младший брат Филипп V Длинный (1316).</a:t>
            </a:r>
          </a:p>
          <a:p>
            <a:pPr algn="just"/>
            <a:endParaRPr lang="ru-RU" sz="1400" dirty="0">
              <a:solidFill>
                <a:srgbClr val="C00000"/>
              </a:solidFill>
              <a:latin typeface="Comic Sans MS" panose="030F0702030302020204" pitchFamily="66" charset="0"/>
            </a:endParaRPr>
          </a:p>
        </p:txBody>
      </p:sp>
      <p:sp>
        <p:nvSpPr>
          <p:cNvPr id="4" name="Текст 3"/>
          <p:cNvSpPr>
            <a:spLocks noGrp="1"/>
          </p:cNvSpPr>
          <p:nvPr>
            <p:ph type="body" sz="half" idx="2"/>
          </p:nvPr>
        </p:nvSpPr>
        <p:spPr>
          <a:xfrm>
            <a:off x="755576" y="2492896"/>
            <a:ext cx="3008313" cy="4691063"/>
          </a:xfrm>
        </p:spPr>
        <p:txBody>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pPr algn="just"/>
            <a:r>
              <a:rPr lang="ru-RU" dirty="0">
                <a:latin typeface="Comic Sans MS" panose="030F0702030302020204" pitchFamily="66" charset="0"/>
              </a:rPr>
              <a:t>Филипп V Длинный — инициатор окончательного принятия салического закона во Франции.</a:t>
            </a:r>
          </a:p>
        </p:txBody>
      </p:sp>
      <p:pic>
        <p:nvPicPr>
          <p:cNvPr id="9220" name="Picture 4" descr="https://upload.wikimedia.org/wikipedia/commons/thumb/8/82/Philippe_V_le_Long.jpg/412px-Philippe_V_le_Long.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07504" y="188640"/>
            <a:ext cx="3924300" cy="571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18694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9426" y="-555422"/>
            <a:ext cx="3008313" cy="1162050"/>
          </a:xfrm>
        </p:spPr>
        <p:txBody>
          <a:bodyPr/>
          <a:lstStyle/>
          <a:p>
            <a:pPr algn="just"/>
            <a:r>
              <a:rPr lang="ru-RU" dirty="0" smtClean="0">
                <a:solidFill>
                  <a:srgbClr val="C00000"/>
                </a:solidFill>
                <a:latin typeface="Comic Sans MS" panose="030F0702030302020204" pitchFamily="66" charset="0"/>
              </a:rPr>
              <a:t>Смерть </a:t>
            </a:r>
            <a:r>
              <a:rPr lang="ru-RU" dirty="0" err="1" smtClean="0">
                <a:solidFill>
                  <a:srgbClr val="C00000"/>
                </a:solidFill>
                <a:latin typeface="Comic Sans MS" panose="030F0702030302020204" pitchFamily="66" charset="0"/>
              </a:rPr>
              <a:t>Хлодвига</a:t>
            </a:r>
            <a:r>
              <a:rPr lang="ru-RU" dirty="0" smtClean="0">
                <a:solidFill>
                  <a:srgbClr val="C00000"/>
                </a:solidFill>
                <a:latin typeface="Comic Sans MS" panose="030F0702030302020204" pitchFamily="66" charset="0"/>
              </a:rPr>
              <a:t> 1</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a:xfrm>
            <a:off x="3871839" y="476672"/>
            <a:ext cx="5111750" cy="5853113"/>
          </a:xfrm>
        </p:spPr>
        <p:txBody>
          <a:bodyPr/>
          <a:lstStyle/>
          <a:p>
            <a:pPr algn="just"/>
            <a:r>
              <a:rPr lang="ru-RU" sz="1400" dirty="0">
                <a:solidFill>
                  <a:srgbClr val="C00000"/>
                </a:solidFill>
                <a:latin typeface="Comic Sans MS" panose="030F0702030302020204" pitchFamily="66" charset="0"/>
              </a:rPr>
              <a:t>Умер </a:t>
            </a:r>
            <a:r>
              <a:rPr lang="ru-RU" sz="1400" dirty="0" err="1">
                <a:solidFill>
                  <a:srgbClr val="C00000"/>
                </a:solidFill>
                <a:latin typeface="Comic Sans MS" panose="030F0702030302020204" pitchFamily="66" charset="0"/>
              </a:rPr>
              <a:t>Хлодвиг</a:t>
            </a:r>
            <a:r>
              <a:rPr lang="ru-RU" sz="1400" dirty="0">
                <a:solidFill>
                  <a:srgbClr val="C00000"/>
                </a:solidFill>
                <a:latin typeface="Comic Sans MS" panose="030F0702030302020204" pitchFamily="66" charset="0"/>
              </a:rPr>
              <a:t> на 46-ом году жизни 27 ноября 511 года в Париже.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Его </a:t>
            </a:r>
            <a:r>
              <a:rPr lang="ru-RU" sz="1400" dirty="0">
                <a:solidFill>
                  <a:srgbClr val="C00000"/>
                </a:solidFill>
                <a:latin typeface="Comic Sans MS" panose="030F0702030302020204" pitchFamily="66" charset="0"/>
              </a:rPr>
              <a:t>погребли в церкви Апостолов Петра и Павла, которую он сам построил.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В </a:t>
            </a:r>
            <a:r>
              <a:rPr lang="ru-RU" sz="1400" dirty="0">
                <a:solidFill>
                  <a:srgbClr val="C00000"/>
                </a:solidFill>
                <a:latin typeface="Comic Sans MS" panose="030F0702030302020204" pitchFamily="66" charset="0"/>
              </a:rPr>
              <a:t>XVIII веке на месте этой церкви, позднее </a:t>
            </a:r>
            <a:r>
              <a:rPr lang="ru-RU" sz="1400" dirty="0" err="1">
                <a:solidFill>
                  <a:srgbClr val="C00000"/>
                </a:solidFill>
                <a:latin typeface="Comic Sans MS" panose="030F0702030302020204" pitchFamily="66" charset="0"/>
              </a:rPr>
              <a:t>переосвящённой</a:t>
            </a:r>
            <a:r>
              <a:rPr lang="ru-RU" sz="1400" dirty="0">
                <a:solidFill>
                  <a:srgbClr val="C00000"/>
                </a:solidFill>
                <a:latin typeface="Comic Sans MS" panose="030F0702030302020204" pitchFamily="66" charset="0"/>
              </a:rPr>
              <a:t> в честь похороненной рядом с </a:t>
            </a:r>
            <a:r>
              <a:rPr lang="ru-RU" sz="1400" dirty="0" err="1">
                <a:solidFill>
                  <a:srgbClr val="C00000"/>
                </a:solidFill>
                <a:latin typeface="Comic Sans MS" panose="030F0702030302020204" pitchFamily="66" charset="0"/>
              </a:rPr>
              <a:t>Хлодвигом</a:t>
            </a:r>
            <a:r>
              <a:rPr lang="ru-RU" sz="1400" dirty="0">
                <a:solidFill>
                  <a:srgbClr val="C00000"/>
                </a:solidFill>
                <a:latin typeface="Comic Sans MS" panose="030F0702030302020204" pitchFamily="66" charset="0"/>
              </a:rPr>
              <a:t> св. </a:t>
            </a:r>
            <a:r>
              <a:rPr lang="ru-RU" sz="1400" dirty="0" err="1">
                <a:solidFill>
                  <a:srgbClr val="C00000"/>
                </a:solidFill>
                <a:latin typeface="Comic Sans MS" panose="030F0702030302020204" pitchFamily="66" charset="0"/>
              </a:rPr>
              <a:t>Женевьевы</a:t>
            </a:r>
            <a:r>
              <a:rPr lang="ru-RU" sz="1400" dirty="0">
                <a:solidFill>
                  <a:srgbClr val="C00000"/>
                </a:solidFill>
                <a:latin typeface="Comic Sans MS" panose="030F0702030302020204" pitchFamily="66" charset="0"/>
              </a:rPr>
              <a:t>, был воздвигнут Пантеон. </a:t>
            </a:r>
            <a:endParaRPr lang="ru-RU" sz="1400" dirty="0" smtClean="0">
              <a:solidFill>
                <a:srgbClr val="C00000"/>
              </a:solidFill>
              <a:latin typeface="Comic Sans MS" panose="030F0702030302020204" pitchFamily="66" charset="0"/>
            </a:endParaRPr>
          </a:p>
          <a:p>
            <a:pPr algn="just"/>
            <a:r>
              <a:rPr lang="ru-RU" sz="1400" dirty="0">
                <a:solidFill>
                  <a:srgbClr val="C00000"/>
                </a:solidFill>
                <a:latin typeface="Comic Sans MS" panose="030F0702030302020204" pitchFamily="66" charset="0"/>
              </a:rPr>
              <a:t>После смерти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королевство было поделено между его 4-мя оставшимися в живых сыновьями — </a:t>
            </a:r>
            <a:r>
              <a:rPr lang="ru-RU" sz="1400" dirty="0" err="1">
                <a:solidFill>
                  <a:srgbClr val="C00000"/>
                </a:solidFill>
                <a:latin typeface="Comic Sans MS" panose="030F0702030302020204" pitchFamily="66" charset="0"/>
              </a:rPr>
              <a:t>Теодорихом</a:t>
            </a:r>
            <a:r>
              <a:rPr lang="ru-RU" sz="1400" dirty="0">
                <a:solidFill>
                  <a:srgbClr val="C00000"/>
                </a:solidFill>
                <a:latin typeface="Comic Sans MS" panose="030F0702030302020204" pitchFamily="66" charset="0"/>
              </a:rPr>
              <a:t> I, </a:t>
            </a:r>
            <a:r>
              <a:rPr lang="ru-RU" sz="1400" dirty="0" err="1">
                <a:solidFill>
                  <a:srgbClr val="C00000"/>
                </a:solidFill>
                <a:latin typeface="Comic Sans MS" panose="030F0702030302020204" pitchFamily="66" charset="0"/>
              </a:rPr>
              <a:t>Хлодомиром</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Хильдебертом</a:t>
            </a:r>
            <a:r>
              <a:rPr lang="ru-RU" sz="1400" dirty="0">
                <a:solidFill>
                  <a:srgbClr val="C00000"/>
                </a:solidFill>
                <a:latin typeface="Comic Sans MS" panose="030F0702030302020204" pitchFamily="66" charset="0"/>
              </a:rPr>
              <a:t> I и </a:t>
            </a:r>
            <a:r>
              <a:rPr lang="ru-RU" sz="1400" dirty="0" err="1">
                <a:solidFill>
                  <a:srgbClr val="C00000"/>
                </a:solidFill>
                <a:latin typeface="Comic Sans MS" panose="030F0702030302020204" pitchFamily="66" charset="0"/>
              </a:rPr>
              <a:t>Хлотарём</a:t>
            </a:r>
            <a:r>
              <a:rPr lang="ru-RU" sz="1400" dirty="0">
                <a:solidFill>
                  <a:srgbClr val="C00000"/>
                </a:solidFill>
                <a:latin typeface="Comic Sans MS" panose="030F0702030302020204" pitchFamily="66" charset="0"/>
              </a:rPr>
              <a:t> I.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По </a:t>
            </a:r>
            <a:r>
              <a:rPr lang="ru-RU" sz="1400" dirty="0">
                <a:solidFill>
                  <a:srgbClr val="C00000"/>
                </a:solidFill>
                <a:latin typeface="Comic Sans MS" panose="030F0702030302020204" pitchFamily="66" charset="0"/>
              </a:rPr>
              <a:t>смерти своего мужа королева </a:t>
            </a:r>
            <a:r>
              <a:rPr lang="ru-RU" sz="1400" dirty="0" err="1">
                <a:solidFill>
                  <a:srgbClr val="C00000"/>
                </a:solidFill>
                <a:latin typeface="Comic Sans MS" panose="030F0702030302020204" pitchFamily="66" charset="0"/>
              </a:rPr>
              <a:t>Клотильда</a:t>
            </a:r>
            <a:r>
              <a:rPr lang="ru-RU" sz="1400" dirty="0">
                <a:solidFill>
                  <a:srgbClr val="C00000"/>
                </a:solidFill>
                <a:latin typeface="Comic Sans MS" panose="030F0702030302020204" pitchFamily="66" charset="0"/>
              </a:rPr>
              <a:t> Бургундская удалилась в Тур и там, укрывшись в базилике святого Мартина, провела остаток дней в добродетели и милосердии, редко посещая Париж.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Умерла </a:t>
            </a:r>
            <a:r>
              <a:rPr lang="ru-RU" sz="1400" dirty="0">
                <a:solidFill>
                  <a:srgbClr val="C00000"/>
                </a:solidFill>
                <a:latin typeface="Comic Sans MS" panose="030F0702030302020204" pitchFamily="66" charset="0"/>
              </a:rPr>
              <a:t>она в 544 году в </a:t>
            </a:r>
            <a:r>
              <a:rPr lang="ru-RU" sz="1400" dirty="0" err="1">
                <a:solidFill>
                  <a:srgbClr val="C00000"/>
                </a:solidFill>
                <a:latin typeface="Comic Sans MS" panose="030F0702030302020204" pitchFamily="66" charset="0"/>
              </a:rPr>
              <a:t>Type</a:t>
            </a:r>
            <a:r>
              <a:rPr lang="ru-RU" sz="1400" dirty="0">
                <a:solidFill>
                  <a:srgbClr val="C00000"/>
                </a:solidFill>
                <a:latin typeface="Comic Sans MS" panose="030F0702030302020204" pitchFamily="66" charset="0"/>
              </a:rPr>
              <a:t>. Тело доставили в Париж, там она была погребена своими сыновьями, королями </a:t>
            </a:r>
            <a:r>
              <a:rPr lang="ru-RU" sz="1400" dirty="0" err="1">
                <a:solidFill>
                  <a:srgbClr val="C00000"/>
                </a:solidFill>
                <a:latin typeface="Comic Sans MS" panose="030F0702030302020204" pitchFamily="66" charset="0"/>
              </a:rPr>
              <a:t>Хильдебертом</a:t>
            </a:r>
            <a:r>
              <a:rPr lang="ru-RU" sz="1400" dirty="0">
                <a:solidFill>
                  <a:srgbClr val="C00000"/>
                </a:solidFill>
                <a:latin typeface="Comic Sans MS" panose="030F0702030302020204" pitchFamily="66" charset="0"/>
              </a:rPr>
              <a:t> и </a:t>
            </a:r>
            <a:r>
              <a:rPr lang="ru-RU" sz="1400" dirty="0" err="1">
                <a:solidFill>
                  <a:srgbClr val="C00000"/>
                </a:solidFill>
                <a:latin typeface="Comic Sans MS" panose="030F0702030302020204" pitchFamily="66" charset="0"/>
              </a:rPr>
              <a:t>Хлотарём</a:t>
            </a:r>
            <a:r>
              <a:rPr lang="ru-RU" sz="1400" dirty="0">
                <a:solidFill>
                  <a:srgbClr val="C00000"/>
                </a:solidFill>
                <a:latin typeface="Comic Sans MS" panose="030F0702030302020204" pitchFamily="66" charset="0"/>
              </a:rPr>
              <a:t>, в церкви святых Петра и Павла, рядом с королём </a:t>
            </a:r>
            <a:r>
              <a:rPr lang="ru-RU" sz="1400" dirty="0" err="1" smtClean="0">
                <a:solidFill>
                  <a:srgbClr val="C00000"/>
                </a:solidFill>
                <a:latin typeface="Comic Sans MS" panose="030F0702030302020204" pitchFamily="66" charset="0"/>
              </a:rPr>
              <a:t>Хлодвигом</a:t>
            </a:r>
            <a:r>
              <a:rPr lang="ru-RU" sz="1400" dirty="0" smtClean="0">
                <a:solidFill>
                  <a:srgbClr val="C00000"/>
                </a:solidFill>
                <a:latin typeface="Comic Sans MS" panose="030F0702030302020204" pitchFamily="66" charset="0"/>
              </a:rPr>
              <a:t> </a:t>
            </a:r>
          </a:p>
          <a:p>
            <a:pPr algn="just"/>
            <a:r>
              <a:rPr lang="ru-RU" sz="1400" dirty="0" smtClean="0">
                <a:solidFill>
                  <a:srgbClr val="C00000"/>
                </a:solidFill>
                <a:latin typeface="Comic Sans MS" panose="030F0702030302020204" pitchFamily="66" charset="0"/>
              </a:rPr>
              <a:t>Царствовал </a:t>
            </a:r>
            <a:r>
              <a:rPr lang="ru-RU" sz="1400" dirty="0" err="1">
                <a:solidFill>
                  <a:srgbClr val="C00000"/>
                </a:solidFill>
                <a:latin typeface="Comic Sans MS" panose="030F0702030302020204" pitchFamily="66" charset="0"/>
              </a:rPr>
              <a:t>Хлодвиг</a:t>
            </a:r>
            <a:r>
              <a:rPr lang="ru-RU" sz="1400" dirty="0">
                <a:solidFill>
                  <a:srgbClr val="C00000"/>
                </a:solidFill>
                <a:latin typeface="Comic Sans MS" panose="030F0702030302020204" pitchFamily="66" charset="0"/>
              </a:rPr>
              <a:t> 30 лет</a:t>
            </a:r>
            <a:r>
              <a:rPr lang="ru-RU" sz="1400" dirty="0" smtClean="0">
                <a:solidFill>
                  <a:srgbClr val="C00000"/>
                </a:solidFill>
                <a:latin typeface="Comic Sans MS" panose="030F0702030302020204" pitchFamily="66" charset="0"/>
              </a:rPr>
              <a:t>.</a:t>
            </a:r>
          </a:p>
          <a:p>
            <a:pPr algn="just"/>
            <a:endParaRPr lang="ru-RU" sz="1400" dirty="0">
              <a:solidFill>
                <a:srgbClr val="C00000"/>
              </a:solidFill>
              <a:latin typeface="Comic Sans MS" panose="030F0702030302020204" pitchFamily="66" charset="0"/>
            </a:endParaRPr>
          </a:p>
          <a:p>
            <a:pPr algn="just"/>
            <a:r>
              <a:rPr lang="ru-RU" sz="1400" dirty="0" err="1">
                <a:latin typeface="Comic Sans MS" panose="030F0702030302020204" pitchFamily="66" charset="0"/>
              </a:rPr>
              <a:t>Хлодвиг</a:t>
            </a:r>
            <a:r>
              <a:rPr lang="ru-RU" sz="1400" dirty="0">
                <a:latin typeface="Comic Sans MS" panose="030F0702030302020204" pitchFamily="66" charset="0"/>
              </a:rPr>
              <a:t> I и его семья, миниатюра из «Больших хроник Франции»</a:t>
            </a:r>
          </a:p>
        </p:txBody>
      </p:sp>
      <p:sp>
        <p:nvSpPr>
          <p:cNvPr id="4" name="Текст 3"/>
          <p:cNvSpPr>
            <a:spLocks noGrp="1"/>
          </p:cNvSpPr>
          <p:nvPr>
            <p:ph type="body" sz="half" idx="2"/>
          </p:nvPr>
        </p:nvSpPr>
        <p:spPr/>
        <p:txBody>
          <a:bodyPr/>
          <a:lstStyle/>
          <a:p>
            <a:endParaRPr lang="ru-RU"/>
          </a:p>
        </p:txBody>
      </p:sp>
      <p:pic>
        <p:nvPicPr>
          <p:cNvPr id="10242" name="Picture 2" descr="https://upload.wikimedia.org/wikipedia/ru/thumb/f/f8/%D0%A5%D0%BB%D0%BE%D0%B4%D0%B2%D0%B8%D0%B3_%D0%B8_%D0%B5%D0%B3%D0%BE_%D1%81%D0%B5%D0%BC%D1%8C%D1%8F.JPG/435px-%D0%A5%D0%BB%D0%BE%D0%B4%D0%B2%D0%B8%D0%B3_%D0%B8_%D0%B5%D0%B3%D0%BE_%D1%81%D0%B5%D0%BC%D1%8C%D1%8F.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836712"/>
            <a:ext cx="4143375" cy="57054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997911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764704"/>
            <a:ext cx="7315200" cy="4525963"/>
          </a:xfrm>
        </p:spPr>
        <p:txBody>
          <a:bodyPr/>
          <a:lstStyle/>
          <a:p>
            <a:pPr algn="just"/>
            <a:r>
              <a:rPr lang="ru-RU" sz="1400" dirty="0">
                <a:solidFill>
                  <a:srgbClr val="C00000"/>
                </a:solidFill>
                <a:latin typeface="Comic Sans MS" panose="030F0702030302020204" pitchFamily="66" charset="0"/>
              </a:rPr>
              <a:t>По германской традиции после смерти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королевство было поделено между его четырьмя сыновьями: </a:t>
            </a:r>
            <a:r>
              <a:rPr lang="ru-RU" sz="1400" dirty="0" err="1">
                <a:solidFill>
                  <a:srgbClr val="C00000"/>
                </a:solidFill>
                <a:latin typeface="Comic Sans MS" panose="030F0702030302020204" pitchFamily="66" charset="0"/>
              </a:rPr>
              <a:t>Теодорих</a:t>
            </a:r>
            <a:r>
              <a:rPr lang="ru-RU" sz="1400" dirty="0">
                <a:solidFill>
                  <a:srgbClr val="C00000"/>
                </a:solidFill>
                <a:latin typeface="Comic Sans MS" panose="030F0702030302020204" pitchFamily="66" charset="0"/>
              </a:rPr>
              <a:t> стал королем Реймса, </a:t>
            </a:r>
            <a:r>
              <a:rPr lang="ru-RU" sz="1400" dirty="0" err="1">
                <a:solidFill>
                  <a:srgbClr val="C00000"/>
                </a:solidFill>
                <a:latin typeface="Comic Sans MS" panose="030F0702030302020204" pitchFamily="66" charset="0"/>
              </a:rPr>
              <a:t>Хлодомир</a:t>
            </a:r>
            <a:r>
              <a:rPr lang="ru-RU" sz="1400" dirty="0">
                <a:solidFill>
                  <a:srgbClr val="C00000"/>
                </a:solidFill>
                <a:latin typeface="Comic Sans MS" panose="030F0702030302020204" pitchFamily="66" charset="0"/>
              </a:rPr>
              <a:t> — Орлеана, </a:t>
            </a:r>
            <a:r>
              <a:rPr lang="ru-RU" sz="1400" dirty="0" err="1">
                <a:solidFill>
                  <a:srgbClr val="C00000"/>
                </a:solidFill>
                <a:latin typeface="Comic Sans MS" panose="030F0702030302020204" pitchFamily="66" charset="0"/>
              </a:rPr>
              <a:t>Хильдеберт</a:t>
            </a:r>
            <a:r>
              <a:rPr lang="ru-RU" sz="1400" dirty="0">
                <a:solidFill>
                  <a:srgbClr val="C00000"/>
                </a:solidFill>
                <a:latin typeface="Comic Sans MS" panose="030F0702030302020204" pitchFamily="66" charset="0"/>
              </a:rPr>
              <a:t> — Парижа и </a:t>
            </a:r>
            <a:r>
              <a:rPr lang="ru-RU" sz="1400" dirty="0" err="1">
                <a:solidFill>
                  <a:srgbClr val="C00000"/>
                </a:solidFill>
                <a:latin typeface="Comic Sans MS" panose="030F0702030302020204" pitchFamily="66" charset="0"/>
              </a:rPr>
              <a:t>Хлотарь</a:t>
            </a:r>
            <a:r>
              <a:rPr lang="ru-RU" sz="1400" dirty="0">
                <a:solidFill>
                  <a:srgbClr val="C00000"/>
                </a:solidFill>
                <a:latin typeface="Comic Sans MS" panose="030F0702030302020204" pitchFamily="66" charset="0"/>
              </a:rPr>
              <a:t> — королем </a:t>
            </a:r>
            <a:r>
              <a:rPr lang="ru-RU" sz="1400" dirty="0" err="1">
                <a:solidFill>
                  <a:srgbClr val="C00000"/>
                </a:solidFill>
                <a:latin typeface="Comic Sans MS" panose="030F0702030302020204" pitchFamily="66" charset="0"/>
              </a:rPr>
              <a:t>Суассона</a:t>
            </a:r>
            <a:r>
              <a:rPr lang="ru-RU" sz="1400" dirty="0">
                <a:solidFill>
                  <a:srgbClr val="C00000"/>
                </a:solidFill>
                <a:latin typeface="Comic Sans MS" panose="030F0702030302020204" pitchFamily="66" charset="0"/>
              </a:rPr>
              <a:t>.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Раздробленность </a:t>
            </a:r>
            <a:r>
              <a:rPr lang="ru-RU" sz="1400" dirty="0">
                <a:solidFill>
                  <a:srgbClr val="C00000"/>
                </a:solidFill>
                <a:latin typeface="Comic Sans MS" panose="030F0702030302020204" pitchFamily="66" charset="0"/>
              </a:rPr>
              <a:t>королевства не помешала франкам объединить свои усилия для совместных действий против </a:t>
            </a:r>
            <a:r>
              <a:rPr lang="ru-RU" sz="1400" dirty="0" smtClean="0">
                <a:solidFill>
                  <a:srgbClr val="C00000"/>
                </a:solidFill>
                <a:latin typeface="Comic Sans MS" panose="030F0702030302020204" pitchFamily="66" charset="0"/>
              </a:rPr>
              <a:t>бургундов.</a:t>
            </a:r>
          </a:p>
          <a:p>
            <a:pPr algn="just"/>
            <a:r>
              <a:rPr lang="ru-RU" sz="1400" dirty="0" smtClean="0">
                <a:solidFill>
                  <a:srgbClr val="C00000"/>
                </a:solidFill>
                <a:latin typeface="Comic Sans MS" panose="030F0702030302020204" pitchFamily="66" charset="0"/>
              </a:rPr>
              <a:t> Бургундия была покорена </a:t>
            </a:r>
            <a:r>
              <a:rPr lang="ru-RU" sz="1400" dirty="0">
                <a:solidFill>
                  <a:srgbClr val="C00000"/>
                </a:solidFill>
                <a:latin typeface="Comic Sans MS" panose="030F0702030302020204" pitchFamily="66" charset="0"/>
              </a:rPr>
              <a:t>после затяжной войны в 520—530 годах.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Ко </a:t>
            </a:r>
            <a:r>
              <a:rPr lang="ru-RU" sz="1400" dirty="0">
                <a:solidFill>
                  <a:srgbClr val="C00000"/>
                </a:solidFill>
                <a:latin typeface="Comic Sans MS" panose="030F0702030302020204" pitchFamily="66" charset="0"/>
              </a:rPr>
              <a:t>времени сыновей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относится и присоединение области будущего Прованса, оказавшееся бескровным. Меровингам удалось добиться передачи этих земель от остготов, втянутых в длительную войну против Византии</a:t>
            </a:r>
            <a:r>
              <a:rPr lang="ru-RU" sz="1400" dirty="0" smtClean="0">
                <a:solidFill>
                  <a:srgbClr val="C00000"/>
                </a:solidFill>
                <a:latin typeface="Comic Sans MS" panose="030F0702030302020204" pitchFamily="66" charset="0"/>
              </a:rPr>
              <a:t>.</a:t>
            </a:r>
          </a:p>
          <a:p>
            <a:pPr algn="just"/>
            <a:endParaRPr lang="ru-RU" sz="1400" dirty="0">
              <a:solidFill>
                <a:srgbClr val="C00000"/>
              </a:solidFill>
              <a:latin typeface="Comic Sans MS" panose="030F0702030302020204" pitchFamily="66" charset="0"/>
            </a:endParaRPr>
          </a:p>
          <a:p>
            <a:pPr algn="just"/>
            <a:r>
              <a:rPr lang="ru-RU" sz="1400" dirty="0" err="1" smtClean="0">
                <a:latin typeface="Comic Sans MS" panose="030F0702030302020204" pitchFamily="66" charset="0"/>
              </a:rPr>
              <a:t>Теодорих</a:t>
            </a:r>
            <a:r>
              <a:rPr lang="ru-RU" sz="1400" dirty="0" smtClean="0">
                <a:latin typeface="Comic Sans MS" panose="030F0702030302020204" pitchFamily="66" charset="0"/>
              </a:rPr>
              <a:t>                       </a:t>
            </a:r>
            <a:r>
              <a:rPr lang="ru-RU" sz="1400" dirty="0" err="1" smtClean="0">
                <a:latin typeface="Comic Sans MS" panose="030F0702030302020204" pitchFamily="66" charset="0"/>
              </a:rPr>
              <a:t>Хильдеберт</a:t>
            </a:r>
            <a:r>
              <a:rPr lang="ru-RU" sz="1400" dirty="0" smtClean="0">
                <a:latin typeface="Comic Sans MS" panose="030F0702030302020204" pitchFamily="66" charset="0"/>
              </a:rPr>
              <a:t>                                        </a:t>
            </a:r>
            <a:r>
              <a:rPr lang="ru-RU" sz="1400" dirty="0" err="1" smtClean="0">
                <a:latin typeface="Comic Sans MS" panose="030F0702030302020204" pitchFamily="66" charset="0"/>
              </a:rPr>
              <a:t>Хлотарь</a:t>
            </a:r>
            <a:r>
              <a:rPr lang="ru-RU" sz="1400" dirty="0" smtClean="0">
                <a:latin typeface="Comic Sans MS" panose="030F0702030302020204" pitchFamily="66" charset="0"/>
              </a:rPr>
              <a:t>                                                               </a:t>
            </a:r>
            <a:endParaRPr lang="ru-RU" sz="1400" dirty="0">
              <a:latin typeface="Comic Sans MS" panose="030F0702030302020204" pitchFamily="66" charset="0"/>
            </a:endParaRPr>
          </a:p>
        </p:txBody>
      </p:sp>
      <p:pic>
        <p:nvPicPr>
          <p:cNvPr id="11266" name="Picture 2" descr="https://upload.wikimedia.org/wikipedia/commons/d/d1/Portrait_Roi_de_france_Thierri_Ier.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23528" y="4077072"/>
            <a:ext cx="2190750" cy="2667000"/>
          </a:xfrm>
          <a:prstGeom prst="rect">
            <a:avLst/>
          </a:prstGeom>
          <a:noFill/>
          <a:extLst>
            <a:ext uri="{909E8E84-426E-40DD-AFC4-6F175D3DCCD1}">
              <a14:hiddenFill xmlns="" xmlns:a14="http://schemas.microsoft.com/office/drawing/2010/main">
                <a:solidFill>
                  <a:srgbClr val="FFFFFF"/>
                </a:solidFill>
              </a14:hiddenFill>
            </a:ext>
          </a:extLst>
        </p:spPr>
      </p:pic>
      <p:pic>
        <p:nvPicPr>
          <p:cNvPr id="11270" name="Picture 6" descr="https://upload.wikimedia.org/wikipedia/commons/3/31/Portrait_Roi_de_france_Childebert_Ier.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059832" y="4342078"/>
            <a:ext cx="2190750" cy="2381250"/>
          </a:xfrm>
          <a:prstGeom prst="rect">
            <a:avLst/>
          </a:prstGeom>
          <a:noFill/>
          <a:extLst>
            <a:ext uri="{909E8E84-426E-40DD-AFC4-6F175D3DCCD1}">
              <a14:hiddenFill xmlns="" xmlns:a14="http://schemas.microsoft.com/office/drawing/2010/main">
                <a:solidFill>
                  <a:srgbClr val="FFFFFF"/>
                </a:solidFill>
              </a14:hiddenFill>
            </a:ext>
          </a:extLst>
        </p:spPr>
      </p:pic>
      <p:pic>
        <p:nvPicPr>
          <p:cNvPr id="11272" name="Picture 8" descr="https://upload.wikimedia.org/wikipedia/commons/7/7f/Portrait_Roi_de_france_Clotaire_Ier.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300192" y="4204381"/>
            <a:ext cx="2190750" cy="26289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679008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3005" y="-632568"/>
            <a:ext cx="3008313" cy="1162050"/>
          </a:xfrm>
        </p:spPr>
        <p:txBody>
          <a:bodyPr/>
          <a:lstStyle/>
          <a:p>
            <a:pPr algn="just"/>
            <a:r>
              <a:rPr lang="ru-RU" dirty="0" err="1" smtClean="0">
                <a:solidFill>
                  <a:srgbClr val="C00000"/>
                </a:solidFill>
                <a:latin typeface="Comic Sans MS" panose="030F0702030302020204" pitchFamily="66" charset="0"/>
              </a:rPr>
              <a:t>Хлотарь</a:t>
            </a:r>
            <a:r>
              <a:rPr lang="ru-RU" dirty="0" smtClean="0">
                <a:solidFill>
                  <a:srgbClr val="C00000"/>
                </a:solidFill>
                <a:latin typeface="Comic Sans MS" panose="030F0702030302020204" pitchFamily="66" charset="0"/>
              </a:rPr>
              <a:t> 1</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a:xfrm>
            <a:off x="3956698" y="476672"/>
            <a:ext cx="5111750" cy="5853113"/>
          </a:xfrm>
        </p:spPr>
        <p:txBody>
          <a:bodyPr/>
          <a:lstStyle/>
          <a:p>
            <a:pPr algn="just"/>
            <a:r>
              <a:rPr lang="ru-RU" sz="1400" dirty="0">
                <a:solidFill>
                  <a:srgbClr val="C00000"/>
                </a:solidFill>
                <a:latin typeface="Comic Sans MS" panose="030F0702030302020204" pitchFamily="66" charset="0"/>
              </a:rPr>
              <a:t>В 558 году вся Галлия объединилась под властью </a:t>
            </a:r>
            <a:r>
              <a:rPr lang="ru-RU" sz="1400" dirty="0" err="1">
                <a:solidFill>
                  <a:srgbClr val="C00000"/>
                </a:solidFill>
                <a:latin typeface="Comic Sans MS" panose="030F0702030302020204" pitchFamily="66" charset="0"/>
              </a:rPr>
              <a:t>Хлотаря</a:t>
            </a:r>
            <a:r>
              <a:rPr lang="ru-RU" sz="1400" dirty="0">
                <a:solidFill>
                  <a:srgbClr val="C00000"/>
                </a:solidFill>
                <a:latin typeface="Comic Sans MS" panose="030F0702030302020204" pitchFamily="66" charset="0"/>
              </a:rPr>
              <a:t> I, владевшего ею до своей смерти в 561 году</a:t>
            </a:r>
            <a:r>
              <a:rPr lang="ru-RU" sz="1400" dirty="0" smtClean="0">
                <a:solidFill>
                  <a:srgbClr val="C00000"/>
                </a:solidFill>
                <a:latin typeface="Comic Sans MS" panose="030F0702030302020204" pitchFamily="66" charset="0"/>
              </a:rPr>
              <a:t>.</a:t>
            </a:r>
          </a:p>
          <a:p>
            <a:pPr algn="just"/>
            <a:r>
              <a:rPr lang="ru-RU" sz="1400" dirty="0" err="1">
                <a:solidFill>
                  <a:srgbClr val="C00000"/>
                </a:solidFill>
                <a:latin typeface="Comic Sans MS" panose="030F0702030302020204" pitchFamily="66" charset="0"/>
              </a:rPr>
              <a:t>Хлотарь</a:t>
            </a:r>
            <a:r>
              <a:rPr lang="ru-RU" sz="1400" dirty="0">
                <a:solidFill>
                  <a:srgbClr val="C00000"/>
                </a:solidFill>
                <a:latin typeface="Comic Sans MS" panose="030F0702030302020204" pitchFamily="66" charset="0"/>
              </a:rPr>
              <a:t> I (около 500 — 29 ноября 561) — король </a:t>
            </a:r>
            <a:r>
              <a:rPr lang="ru-RU" sz="1400" dirty="0" smtClean="0">
                <a:solidFill>
                  <a:srgbClr val="C00000"/>
                </a:solidFill>
                <a:latin typeface="Comic Sans MS" panose="030F0702030302020204" pitchFamily="66" charset="0"/>
              </a:rPr>
              <a:t>франков, </a:t>
            </a:r>
            <a:r>
              <a:rPr lang="ru-RU" sz="1400" dirty="0">
                <a:solidFill>
                  <a:srgbClr val="C00000"/>
                </a:solidFill>
                <a:latin typeface="Comic Sans MS" panose="030F0702030302020204" pitchFamily="66" charset="0"/>
              </a:rPr>
              <a:t>м</a:t>
            </a:r>
            <a:r>
              <a:rPr lang="ru-RU" sz="1400" dirty="0" smtClean="0">
                <a:solidFill>
                  <a:srgbClr val="C00000"/>
                </a:solidFill>
                <a:latin typeface="Comic Sans MS" panose="030F0702030302020204" pitchFamily="66" charset="0"/>
              </a:rPr>
              <a:t>ладший </a:t>
            </a:r>
            <a:r>
              <a:rPr lang="ru-RU" sz="1400" dirty="0">
                <a:solidFill>
                  <a:srgbClr val="C00000"/>
                </a:solidFill>
                <a:latin typeface="Comic Sans MS" panose="030F0702030302020204" pitchFamily="66" charset="0"/>
              </a:rPr>
              <a:t>сын короля </a:t>
            </a:r>
            <a:r>
              <a:rPr lang="ru-RU" sz="1400" dirty="0" err="1">
                <a:solidFill>
                  <a:srgbClr val="C00000"/>
                </a:solidFill>
                <a:latin typeface="Comic Sans MS" panose="030F0702030302020204" pitchFamily="66" charset="0"/>
              </a:rPr>
              <a:t>Хлодвига</a:t>
            </a:r>
            <a:r>
              <a:rPr lang="ru-RU" sz="1400" dirty="0">
                <a:solidFill>
                  <a:srgbClr val="C00000"/>
                </a:solidFill>
                <a:latin typeface="Comic Sans MS" panose="030F0702030302020204" pitchFamily="66" charset="0"/>
              </a:rPr>
              <a:t> I и </a:t>
            </a:r>
            <a:r>
              <a:rPr lang="ru-RU" sz="1400" dirty="0" err="1">
                <a:solidFill>
                  <a:srgbClr val="C00000"/>
                </a:solidFill>
                <a:latin typeface="Comic Sans MS" panose="030F0702030302020204" pitchFamily="66" charset="0"/>
              </a:rPr>
              <a:t>Клотильды</a:t>
            </a:r>
            <a:r>
              <a:rPr lang="ru-RU" sz="1400" dirty="0">
                <a:solidFill>
                  <a:srgbClr val="C00000"/>
                </a:solidFill>
                <a:latin typeface="Comic Sans MS" panose="030F0702030302020204" pitchFamily="66" charset="0"/>
              </a:rPr>
              <a:t> Бургундской.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Имя </a:t>
            </a:r>
            <a:r>
              <a:rPr lang="ru-RU" sz="1400" dirty="0" err="1">
                <a:solidFill>
                  <a:srgbClr val="C00000"/>
                </a:solidFill>
                <a:latin typeface="Comic Sans MS" panose="030F0702030302020204" pitchFamily="66" charset="0"/>
              </a:rPr>
              <a:t>Хлотарь</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Chlot-har</a:t>
            </a:r>
            <a:r>
              <a:rPr lang="ru-RU" sz="1400" dirty="0">
                <a:solidFill>
                  <a:srgbClr val="C00000"/>
                </a:solidFill>
                <a:latin typeface="Comic Sans MS" panose="030F0702030302020204" pitchFamily="66" charset="0"/>
              </a:rPr>
              <a:t>) на франкском языке означает «Знаменитый своими сражениями</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В 511 году после смерти отца, </a:t>
            </a:r>
            <a:r>
              <a:rPr lang="ru-RU" sz="1400" dirty="0" err="1">
                <a:solidFill>
                  <a:srgbClr val="C00000"/>
                </a:solidFill>
                <a:latin typeface="Comic Sans MS" panose="030F0702030302020204" pitchFamily="66" charset="0"/>
              </a:rPr>
              <a:t>Хлотарь</a:t>
            </a:r>
            <a:r>
              <a:rPr lang="ru-RU" sz="1400" dirty="0">
                <a:solidFill>
                  <a:srgbClr val="C00000"/>
                </a:solidFill>
                <a:latin typeface="Comic Sans MS" panose="030F0702030302020204" pitchFamily="66" charset="0"/>
              </a:rPr>
              <a:t> по разделу Франкского королевства между </a:t>
            </a:r>
            <a:r>
              <a:rPr lang="ru-RU" sz="1400" dirty="0" smtClean="0">
                <a:solidFill>
                  <a:srgbClr val="C00000"/>
                </a:solidFill>
                <a:latin typeface="Comic Sans MS" panose="030F0702030302020204" pitchFamily="66" charset="0"/>
              </a:rPr>
              <a:t>братьями </a:t>
            </a:r>
            <a:r>
              <a:rPr lang="ru-RU" sz="1400" dirty="0">
                <a:solidFill>
                  <a:srgbClr val="C00000"/>
                </a:solidFill>
                <a:latin typeface="Comic Sans MS" panose="030F0702030302020204" pitchFamily="66" charset="0"/>
              </a:rPr>
              <a:t>получил королевство </a:t>
            </a:r>
            <a:r>
              <a:rPr lang="ru-RU" sz="1400" dirty="0" err="1">
                <a:solidFill>
                  <a:srgbClr val="C00000"/>
                </a:solidFill>
                <a:latin typeface="Comic Sans MS" panose="030F0702030302020204" pitchFamily="66" charset="0"/>
              </a:rPr>
              <a:t>Суассонское</a:t>
            </a:r>
            <a:r>
              <a:rPr lang="ru-RU" sz="1400" dirty="0">
                <a:solidFill>
                  <a:srgbClr val="C00000"/>
                </a:solidFill>
                <a:latin typeface="Comic Sans MS" panose="030F0702030302020204" pitchFamily="66" charset="0"/>
              </a:rPr>
              <a:t>, куда входила большая часть старых франкских владений, земли между Соммой, Маасом и Северным морем (север и северо-восток Галлии), с городами Турне, Булонь, </a:t>
            </a:r>
            <a:r>
              <a:rPr lang="ru-RU" sz="1400" dirty="0" err="1">
                <a:solidFill>
                  <a:srgbClr val="C00000"/>
                </a:solidFill>
                <a:latin typeface="Comic Sans MS" panose="030F0702030302020204" pitchFamily="66" charset="0"/>
              </a:rPr>
              <a:t>Аррас</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Камбре</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Нуайон</a:t>
            </a:r>
            <a:r>
              <a:rPr lang="ru-RU" sz="1400" dirty="0">
                <a:solidFill>
                  <a:srgbClr val="C00000"/>
                </a:solidFill>
                <a:latin typeface="Comic Sans MS" panose="030F0702030302020204" pitchFamily="66" charset="0"/>
              </a:rPr>
              <a:t>, Лан и </a:t>
            </a:r>
            <a:r>
              <a:rPr lang="ru-RU" sz="1400" dirty="0" err="1">
                <a:solidFill>
                  <a:srgbClr val="C00000"/>
                </a:solidFill>
                <a:latin typeface="Comic Sans MS" panose="030F0702030302020204" pitchFamily="66" charset="0"/>
              </a:rPr>
              <a:t>Суассон</a:t>
            </a:r>
            <a:r>
              <a:rPr lang="ru-RU" sz="1400" dirty="0">
                <a:solidFill>
                  <a:srgbClr val="C00000"/>
                </a:solidFill>
                <a:latin typeface="Comic Sans MS" panose="030F0702030302020204" pitchFamily="66" charset="0"/>
              </a:rPr>
              <a:t>. В его </a:t>
            </a:r>
            <a:r>
              <a:rPr lang="ru-RU" sz="1400" dirty="0" err="1">
                <a:solidFill>
                  <a:srgbClr val="C00000"/>
                </a:solidFill>
                <a:latin typeface="Comic Sans MS" panose="030F0702030302020204" pitchFamily="66" charset="0"/>
              </a:rPr>
              <a:t>аквитанскую</a:t>
            </a:r>
            <a:r>
              <a:rPr lang="ru-RU" sz="1400" dirty="0">
                <a:solidFill>
                  <a:srgbClr val="C00000"/>
                </a:solidFill>
                <a:latin typeface="Comic Sans MS" panose="030F0702030302020204" pitchFamily="66" charset="0"/>
              </a:rPr>
              <a:t> часть владений входили, вероятно, область по среднему течению </a:t>
            </a:r>
            <a:r>
              <a:rPr lang="ru-RU" sz="1400" dirty="0" err="1">
                <a:solidFill>
                  <a:srgbClr val="C00000"/>
                </a:solidFill>
                <a:latin typeface="Comic Sans MS" panose="030F0702030302020204" pitchFamily="66" charset="0"/>
              </a:rPr>
              <a:t>Дордони</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Базас</a:t>
            </a:r>
            <a:r>
              <a:rPr lang="ru-RU" sz="1400" dirty="0">
                <a:solidFill>
                  <a:srgbClr val="C00000"/>
                </a:solidFill>
                <a:latin typeface="Comic Sans MS" panose="030F0702030302020204" pitchFamily="66" charset="0"/>
              </a:rPr>
              <a:t> и </a:t>
            </a:r>
            <a:r>
              <a:rPr lang="ru-RU" sz="1400" dirty="0" err="1">
                <a:solidFill>
                  <a:srgbClr val="C00000"/>
                </a:solidFill>
                <a:latin typeface="Comic Sans MS" panose="030F0702030302020204" pitchFamily="66" charset="0"/>
              </a:rPr>
              <a:t>Ажен</a:t>
            </a:r>
            <a:r>
              <a:rPr lang="ru-RU" sz="1400" dirty="0">
                <a:solidFill>
                  <a:srgbClr val="C00000"/>
                </a:solidFill>
                <a:latin typeface="Comic Sans MS" panose="030F0702030302020204" pitchFamily="66" charset="0"/>
              </a:rPr>
              <a:t>. Столицей </a:t>
            </a:r>
            <a:r>
              <a:rPr lang="ru-RU" sz="1400" dirty="0" err="1">
                <a:solidFill>
                  <a:srgbClr val="C00000"/>
                </a:solidFill>
                <a:latin typeface="Comic Sans MS" panose="030F0702030302020204" pitchFamily="66" charset="0"/>
              </a:rPr>
              <a:t>Хлотаря</a:t>
            </a:r>
            <a:r>
              <a:rPr lang="ru-RU" sz="1400" dirty="0">
                <a:solidFill>
                  <a:srgbClr val="C00000"/>
                </a:solidFill>
                <a:latin typeface="Comic Sans MS" panose="030F0702030302020204" pitchFamily="66" charset="0"/>
              </a:rPr>
              <a:t> был </a:t>
            </a:r>
            <a:r>
              <a:rPr lang="ru-RU" sz="1400" dirty="0" err="1">
                <a:solidFill>
                  <a:srgbClr val="C00000"/>
                </a:solidFill>
                <a:latin typeface="Comic Sans MS" panose="030F0702030302020204" pitchFamily="66" charset="0"/>
              </a:rPr>
              <a:t>Суассон</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У</a:t>
            </a:r>
            <a:r>
              <a:rPr lang="ru-RU" sz="1400" dirty="0" smtClean="0">
                <a:solidFill>
                  <a:srgbClr val="C00000"/>
                </a:solidFill>
                <a:latin typeface="Comic Sans MS" panose="030F0702030302020204" pitchFamily="66" charset="0"/>
              </a:rPr>
              <a:t>мер </a:t>
            </a:r>
            <a:r>
              <a:rPr lang="ru-RU" sz="1400" dirty="0">
                <a:solidFill>
                  <a:srgbClr val="C00000"/>
                </a:solidFill>
                <a:latin typeface="Comic Sans MS" panose="030F0702030302020204" pitchFamily="66" charset="0"/>
              </a:rPr>
              <a:t>29 ноября 561 </a:t>
            </a:r>
            <a:r>
              <a:rPr lang="ru-RU" sz="1400" dirty="0" smtClean="0">
                <a:solidFill>
                  <a:srgbClr val="C00000"/>
                </a:solidFill>
                <a:latin typeface="Comic Sans MS" panose="030F0702030302020204" pitchFamily="66" charset="0"/>
              </a:rPr>
              <a:t>года, </a:t>
            </a:r>
            <a:r>
              <a:rPr lang="ru-RU" sz="1400" dirty="0">
                <a:solidFill>
                  <a:srgbClr val="C00000"/>
                </a:solidFill>
                <a:latin typeface="Comic Sans MS" panose="030F0702030302020204" pitchFamily="66" charset="0"/>
              </a:rPr>
              <a:t>на 51-м году своего правления. Похоронен в базилике блаженного </a:t>
            </a:r>
            <a:r>
              <a:rPr lang="ru-RU" sz="1400" dirty="0" err="1">
                <a:solidFill>
                  <a:srgbClr val="C00000"/>
                </a:solidFill>
                <a:latin typeface="Comic Sans MS" panose="030F0702030302020204" pitchFamily="66" charset="0"/>
              </a:rPr>
              <a:t>Медара</a:t>
            </a:r>
            <a:r>
              <a:rPr lang="ru-RU" sz="1400" dirty="0">
                <a:solidFill>
                  <a:srgbClr val="C00000"/>
                </a:solidFill>
                <a:latin typeface="Comic Sans MS" panose="030F0702030302020204" pitchFamily="66" charset="0"/>
              </a:rPr>
              <a:t> в </a:t>
            </a:r>
            <a:r>
              <a:rPr lang="ru-RU" sz="1400" dirty="0" err="1" smtClean="0">
                <a:solidFill>
                  <a:srgbClr val="C00000"/>
                </a:solidFill>
                <a:latin typeface="Comic Sans MS" panose="030F0702030302020204" pitchFamily="66" charset="0"/>
              </a:rPr>
              <a:t>Суассоне</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После его смерти Королевство франков вновь было разделено на четыре части между его сыновьями </a:t>
            </a:r>
            <a:r>
              <a:rPr lang="ru-RU" sz="1400" dirty="0" err="1">
                <a:solidFill>
                  <a:srgbClr val="C00000"/>
                </a:solidFill>
                <a:latin typeface="Comic Sans MS" panose="030F0702030302020204" pitchFamily="66" charset="0"/>
              </a:rPr>
              <a:t>Хильпериком</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Сигибертом</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Гунтрамном</a:t>
            </a:r>
            <a:r>
              <a:rPr lang="ru-RU" sz="1400" dirty="0">
                <a:solidFill>
                  <a:srgbClr val="C00000"/>
                </a:solidFill>
                <a:latin typeface="Comic Sans MS" panose="030F0702030302020204" pitchFamily="66" charset="0"/>
              </a:rPr>
              <a:t> и </a:t>
            </a:r>
            <a:r>
              <a:rPr lang="ru-RU" sz="1400" dirty="0" err="1" smtClean="0">
                <a:solidFill>
                  <a:srgbClr val="C00000"/>
                </a:solidFill>
                <a:latin typeface="Comic Sans MS" panose="030F0702030302020204" pitchFamily="66" charset="0"/>
              </a:rPr>
              <a:t>Харибертом</a:t>
            </a:r>
            <a:r>
              <a:rPr lang="ru-RU" sz="1400" dirty="0" smtClean="0">
                <a:solidFill>
                  <a:srgbClr val="C00000"/>
                </a:solidFill>
                <a:latin typeface="Comic Sans MS" panose="030F0702030302020204" pitchFamily="66" charset="0"/>
              </a:rPr>
              <a:t>.</a:t>
            </a:r>
            <a:endParaRPr lang="ru-RU" sz="1400" dirty="0">
              <a:solidFill>
                <a:srgbClr val="C00000"/>
              </a:solidFill>
              <a:latin typeface="Comic Sans MS" panose="030F0702030302020204" pitchFamily="66" charset="0"/>
            </a:endParaRPr>
          </a:p>
        </p:txBody>
      </p:sp>
      <p:sp>
        <p:nvSpPr>
          <p:cNvPr id="4" name="Текст 3"/>
          <p:cNvSpPr>
            <a:spLocks noGrp="1"/>
          </p:cNvSpPr>
          <p:nvPr>
            <p:ph type="body" sz="half" idx="2"/>
          </p:nvPr>
        </p:nvSpPr>
        <p:spPr/>
        <p:txBody>
          <a:bodyPr/>
          <a:lstStyle/>
          <a:p>
            <a:endParaRPr lang="ru-RU"/>
          </a:p>
        </p:txBody>
      </p:sp>
      <p:pic>
        <p:nvPicPr>
          <p:cNvPr id="13314" name="Picture 2" descr="https://upload.wikimedia.org/wikipedia/commons/thumb/8/80/ClotaireIer_Jean_de_Tillet-Recueil_des_rois_de_France.jpg/445px-ClotaireIer_Jean_de_Tillet-Recueil_des_rois_de_Franc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34" y="764704"/>
            <a:ext cx="4238625" cy="571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914014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79912" y="116632"/>
            <a:ext cx="5111750" cy="5853113"/>
          </a:xfrm>
        </p:spPr>
        <p:txBody>
          <a:bodyPr/>
          <a:lstStyle/>
          <a:p>
            <a:pPr algn="just"/>
            <a:r>
              <a:rPr lang="ru-RU" sz="1400" dirty="0">
                <a:solidFill>
                  <a:srgbClr val="C00000"/>
                </a:solidFill>
                <a:latin typeface="Comic Sans MS" panose="030F0702030302020204" pitchFamily="66" charset="0"/>
              </a:rPr>
              <a:t>Святитель Мартин </a:t>
            </a:r>
            <a:r>
              <a:rPr lang="ru-RU" sz="1400" dirty="0" err="1">
                <a:solidFill>
                  <a:srgbClr val="C00000"/>
                </a:solidFill>
                <a:latin typeface="Comic Sans MS" panose="030F0702030302020204" pitchFamily="66" charset="0"/>
              </a:rPr>
              <a:t>Турский</a:t>
            </a:r>
            <a:r>
              <a:rPr lang="ru-RU" sz="1400" dirty="0">
                <a:solidFill>
                  <a:srgbClr val="C00000"/>
                </a:solidFill>
                <a:latin typeface="Comic Sans MS" panose="030F0702030302020204" pitchFamily="66" charset="0"/>
              </a:rPr>
              <a:t> или Мартин Милостивый (лат. </a:t>
            </a:r>
            <a:r>
              <a:rPr lang="ru-RU" sz="1400" dirty="0" err="1">
                <a:solidFill>
                  <a:srgbClr val="C00000"/>
                </a:solidFill>
                <a:latin typeface="Comic Sans MS" panose="030F0702030302020204" pitchFamily="66" charset="0"/>
              </a:rPr>
              <a:t>Martinus</a:t>
            </a:r>
            <a:r>
              <a:rPr lang="ru-RU" sz="1400" dirty="0">
                <a:solidFill>
                  <a:srgbClr val="C00000"/>
                </a:solidFill>
                <a:latin typeface="Comic Sans MS" panose="030F0702030302020204" pitchFamily="66" charset="0"/>
              </a:rPr>
              <a:t>; 316, </a:t>
            </a:r>
            <a:r>
              <a:rPr lang="ru-RU" sz="1400" dirty="0" err="1">
                <a:solidFill>
                  <a:srgbClr val="C00000"/>
                </a:solidFill>
                <a:latin typeface="Comic Sans MS" panose="030F0702030302020204" pitchFamily="66" charset="0"/>
              </a:rPr>
              <a:t>Савария</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Паннония</a:t>
            </a:r>
            <a:r>
              <a:rPr lang="ru-RU" sz="1400" dirty="0">
                <a:solidFill>
                  <a:srgbClr val="C00000"/>
                </a:solidFill>
                <a:latin typeface="Comic Sans MS" panose="030F0702030302020204" pitchFamily="66" charset="0"/>
              </a:rPr>
              <a:t>, Римская империя — 8 ноября 397, </a:t>
            </a:r>
            <a:r>
              <a:rPr lang="ru-RU" sz="1400" dirty="0" err="1">
                <a:solidFill>
                  <a:srgbClr val="C00000"/>
                </a:solidFill>
                <a:latin typeface="Comic Sans MS" panose="030F0702030302020204" pitchFamily="66" charset="0"/>
              </a:rPr>
              <a:t>Кандия</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Лугдунская</a:t>
            </a:r>
            <a:r>
              <a:rPr lang="ru-RU" sz="1400" dirty="0">
                <a:solidFill>
                  <a:srgbClr val="C00000"/>
                </a:solidFill>
                <a:latin typeface="Comic Sans MS" panose="030F0702030302020204" pitchFamily="66" charset="0"/>
              </a:rPr>
              <a:t> Галлия, Западная Римская империя) — епископ Тура, один из самых почитаемых во Франции святых</a:t>
            </a:r>
            <a:r>
              <a:rPr lang="ru-RU" sz="1400" dirty="0" smtClean="0">
                <a:solidFill>
                  <a:srgbClr val="C00000"/>
                </a:solidFill>
                <a:latin typeface="Comic Sans MS" panose="030F0702030302020204" pitchFamily="66" charset="0"/>
              </a:rPr>
              <a:t>.</a:t>
            </a:r>
            <a:endParaRPr lang="ru-RU" sz="1400" dirty="0">
              <a:solidFill>
                <a:srgbClr val="C00000"/>
              </a:solidFill>
              <a:latin typeface="Comic Sans MS" panose="030F0702030302020204" pitchFamily="66" charset="0"/>
            </a:endParaRPr>
          </a:p>
          <a:p>
            <a:pPr algn="just"/>
            <a:r>
              <a:rPr lang="ru-RU" sz="1400" dirty="0">
                <a:solidFill>
                  <a:srgbClr val="C00000"/>
                </a:solidFill>
                <a:latin typeface="Comic Sans MS" panose="030F0702030302020204" pitchFamily="66" charset="0"/>
              </a:rPr>
              <a:t>День святого Мартина отмечают 11 ноября (католики и некоторые православные церкви) и 12 (25) октября (православные</a:t>
            </a:r>
            <a:r>
              <a:rPr lang="ru-RU" sz="1400"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Святитель Мартин родился в начале IV века в </a:t>
            </a:r>
            <a:r>
              <a:rPr lang="ru-RU" sz="1400" dirty="0" err="1">
                <a:solidFill>
                  <a:srgbClr val="C00000"/>
                </a:solidFill>
                <a:latin typeface="Comic Sans MS" panose="030F0702030302020204" pitchFamily="66" charset="0"/>
              </a:rPr>
              <a:t>Паннонии</a:t>
            </a:r>
            <a:r>
              <a:rPr lang="ru-RU" sz="1400" dirty="0">
                <a:solidFill>
                  <a:srgbClr val="C00000"/>
                </a:solidFill>
                <a:latin typeface="Comic Sans MS" panose="030F0702030302020204" pitchFamily="66" charset="0"/>
              </a:rPr>
              <a:t>. С ранней юности, почти с детства он мечтал о монашестве, имея перед </a:t>
            </a:r>
            <a:r>
              <a:rPr lang="ru-RU" sz="1400" dirty="0" smtClean="0">
                <a:solidFill>
                  <a:srgbClr val="C00000"/>
                </a:solidFill>
                <a:latin typeface="Comic Sans MS" panose="030F0702030302020204" pitchFamily="66" charset="0"/>
              </a:rPr>
              <a:t>собой пример </a:t>
            </a:r>
            <a:r>
              <a:rPr lang="ru-RU" sz="1400" dirty="0">
                <a:solidFill>
                  <a:srgbClr val="C00000"/>
                </a:solidFill>
                <a:latin typeface="Comic Sans MS" panose="030F0702030302020204" pitchFamily="66" charset="0"/>
              </a:rPr>
              <a:t>в лице преподобного Антония Великого.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Однако </a:t>
            </a:r>
            <a:r>
              <a:rPr lang="ru-RU" sz="1400" dirty="0">
                <a:solidFill>
                  <a:srgbClr val="C00000"/>
                </a:solidFill>
                <a:latin typeface="Comic Sans MS" panose="030F0702030302020204" pitchFamily="66" charset="0"/>
              </a:rPr>
              <a:t>Мартин рос в нехристианской семье, и отец настоял на его военной карьере.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Именно </a:t>
            </a:r>
            <a:r>
              <a:rPr lang="ru-RU" sz="1400" dirty="0">
                <a:solidFill>
                  <a:srgbClr val="C00000"/>
                </a:solidFill>
                <a:latin typeface="Comic Sans MS" panose="030F0702030302020204" pitchFamily="66" charset="0"/>
              </a:rPr>
              <a:t>тогда святой и попал в Галлию, где нёс службу </a:t>
            </a:r>
            <a:r>
              <a:rPr lang="ru-RU" sz="1400" dirty="0" smtClean="0">
                <a:solidFill>
                  <a:srgbClr val="C00000"/>
                </a:solidFill>
                <a:latin typeface="Comic Sans MS" panose="030F0702030302020204" pitchFamily="66" charset="0"/>
              </a:rPr>
              <a:t>офицера. </a:t>
            </a:r>
            <a:r>
              <a:rPr lang="ru-RU" sz="1400" dirty="0">
                <a:solidFill>
                  <a:srgbClr val="C00000"/>
                </a:solidFill>
                <a:latin typeface="Comic Sans MS" panose="030F0702030302020204" pitchFamily="66" charset="0"/>
              </a:rPr>
              <a:t>Б</a:t>
            </a:r>
            <a:r>
              <a:rPr lang="ru-RU" sz="1400" dirty="0" smtClean="0">
                <a:solidFill>
                  <a:srgbClr val="C00000"/>
                </a:solidFill>
                <a:latin typeface="Comic Sans MS" panose="030F0702030302020204" pitchFamily="66" charset="0"/>
              </a:rPr>
              <a:t>удучи </a:t>
            </a:r>
            <a:r>
              <a:rPr lang="ru-RU" sz="1400" dirty="0">
                <a:solidFill>
                  <a:srgbClr val="C00000"/>
                </a:solidFill>
                <a:latin typeface="Comic Sans MS" panose="030F0702030302020204" pitchFamily="66" charset="0"/>
              </a:rPr>
              <a:t>военачальником, однажды зимой он разорвал свой плащ и отдал его половину совершенно раздетому человеку. Благочестивая традиция отождествляет этого нищего с </a:t>
            </a:r>
            <a:r>
              <a:rPr lang="ru-RU" sz="1400" dirty="0" smtClean="0">
                <a:solidFill>
                  <a:srgbClr val="C00000"/>
                </a:solidFill>
                <a:latin typeface="Comic Sans MS" panose="030F0702030302020204" pitchFamily="66" charset="0"/>
              </a:rPr>
              <a:t>Христом.</a:t>
            </a:r>
          </a:p>
          <a:p>
            <a:pPr algn="just"/>
            <a:r>
              <a:rPr lang="ru-RU" sz="1400" dirty="0" smtClean="0">
                <a:solidFill>
                  <a:srgbClr val="C00000"/>
                </a:solidFill>
                <a:latin typeface="Comic Sans MS" panose="030F0702030302020204" pitchFamily="66" charset="0"/>
              </a:rPr>
              <a:t>Мартин </a:t>
            </a:r>
            <a:r>
              <a:rPr lang="ru-RU" sz="1400" dirty="0">
                <a:solidFill>
                  <a:srgbClr val="C00000"/>
                </a:solidFill>
                <a:latin typeface="Comic Sans MS" panose="030F0702030302020204" pitchFamily="66" charset="0"/>
              </a:rPr>
              <a:t>удалился в пустынь </a:t>
            </a:r>
            <a:r>
              <a:rPr lang="ru-RU" sz="1400" dirty="0" err="1">
                <a:solidFill>
                  <a:srgbClr val="C00000"/>
                </a:solidFill>
                <a:latin typeface="Comic Sans MS" panose="030F0702030302020204" pitchFamily="66" charset="0"/>
              </a:rPr>
              <a:t>Лигуже</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Ligugé</a:t>
            </a:r>
            <a:r>
              <a:rPr lang="ru-RU" sz="1400" dirty="0">
                <a:solidFill>
                  <a:srgbClr val="C00000"/>
                </a:solidFill>
                <a:latin typeface="Comic Sans MS" panose="030F0702030302020204" pitchFamily="66" charset="0"/>
              </a:rPr>
              <a:t>), что вблизи Пуатье, где вскоре вокруг него возник небольшой монастырь, ставший, по слову автора жития, рассадником монашеского делания в Галлии. Важно отметить, что Мартин распространял на Западе традиции восточного, египетского монашества, во всём следуя преподобному Антонию.</a:t>
            </a:r>
          </a:p>
        </p:txBody>
      </p:sp>
      <p:sp>
        <p:nvSpPr>
          <p:cNvPr id="4" name="Текст 3"/>
          <p:cNvSpPr>
            <a:spLocks noGrp="1"/>
          </p:cNvSpPr>
          <p:nvPr>
            <p:ph type="body" sz="half" idx="2"/>
          </p:nvPr>
        </p:nvSpPr>
        <p:spPr>
          <a:xfrm>
            <a:off x="452400" y="5961290"/>
            <a:ext cx="3008313" cy="4691063"/>
          </a:xfrm>
        </p:spPr>
        <p:txBody>
          <a:bodyPr/>
          <a:lstStyle/>
          <a:p>
            <a:pPr algn="just"/>
            <a:r>
              <a:rPr lang="ru-RU" dirty="0">
                <a:latin typeface="Comic Sans MS" panose="030F0702030302020204" pitchFamily="66" charset="0"/>
              </a:rPr>
              <a:t>«Святой Мартин делится плащом с нищим», картина Эль Греко</a:t>
            </a:r>
          </a:p>
        </p:txBody>
      </p:sp>
      <p:pic>
        <p:nvPicPr>
          <p:cNvPr id="1026" name="Picture 2" descr="https://upload.wikimedia.org/wikipedia/commons/thumb/5/5b/El_Greco_-_San_Mart%C3%ADn_y_el_mendigo.jpg/319px-El_Greco_-_San_Mart%C3%ADn_y_el_mendigo.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2337" y="137436"/>
            <a:ext cx="3038475" cy="57054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622334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83484" y="116632"/>
            <a:ext cx="5111750" cy="5853113"/>
          </a:xfrm>
        </p:spPr>
        <p:txBody>
          <a:bodyPr/>
          <a:lstStyle/>
          <a:p>
            <a:pPr algn="just"/>
            <a:r>
              <a:rPr lang="ru-RU" sz="1600" b="1" dirty="0" smtClean="0">
                <a:solidFill>
                  <a:srgbClr val="C00000"/>
                </a:solidFill>
                <a:latin typeface="Comic Sans MS" panose="030F0702030302020204" pitchFamily="66" charset="0"/>
              </a:rPr>
              <a:t>Монастырь Святого Мартина в </a:t>
            </a:r>
            <a:r>
              <a:rPr lang="ru-RU" sz="1600" b="1" dirty="0" err="1" smtClean="0">
                <a:solidFill>
                  <a:srgbClr val="C00000"/>
                </a:solidFill>
                <a:latin typeface="Comic Sans MS" panose="030F0702030302020204" pitchFamily="66" charset="0"/>
              </a:rPr>
              <a:t>Лигуже</a:t>
            </a:r>
            <a:endParaRPr lang="ru-RU" sz="1600" b="1" dirty="0">
              <a:solidFill>
                <a:srgbClr val="C00000"/>
              </a:solidFill>
              <a:latin typeface="Comic Sans MS" panose="030F0702030302020204" pitchFamily="66" charset="0"/>
            </a:endParaRPr>
          </a:p>
        </p:txBody>
      </p:sp>
      <p:sp>
        <p:nvSpPr>
          <p:cNvPr id="4" name="Текст 3"/>
          <p:cNvSpPr>
            <a:spLocks noGrp="1"/>
          </p:cNvSpPr>
          <p:nvPr>
            <p:ph type="body" sz="half" idx="2"/>
          </p:nvPr>
        </p:nvSpPr>
        <p:spPr>
          <a:xfrm>
            <a:off x="467544" y="24651"/>
            <a:ext cx="3008313" cy="4691063"/>
          </a:xfrm>
        </p:spPr>
        <p:txBody>
          <a:bodyPr/>
          <a:lstStyle/>
          <a:p>
            <a:pPr algn="just"/>
            <a:r>
              <a:rPr lang="ru-RU" dirty="0">
                <a:solidFill>
                  <a:srgbClr val="C00000"/>
                </a:solidFill>
                <a:latin typeface="Comic Sans MS" panose="030F0702030302020204" pitchFamily="66" charset="0"/>
              </a:rPr>
              <a:t>Святитель Мартин почил о Господе во время молитвы в </a:t>
            </a:r>
            <a:r>
              <a:rPr lang="ru-RU" dirty="0" err="1" smtClean="0">
                <a:solidFill>
                  <a:srgbClr val="C00000"/>
                </a:solidFill>
                <a:latin typeface="Comic Sans MS" panose="030F0702030302020204" pitchFamily="66" charset="0"/>
              </a:rPr>
              <a:t>Канде</a:t>
            </a:r>
            <a:r>
              <a:rPr lang="ru-RU" dirty="0" smtClean="0">
                <a:solidFill>
                  <a:srgbClr val="C00000"/>
                </a:solidFill>
                <a:latin typeface="Comic Sans MS" panose="030F0702030302020204" pitchFamily="66" charset="0"/>
              </a:rPr>
              <a:t>, </a:t>
            </a:r>
            <a:r>
              <a:rPr lang="ru-RU" dirty="0">
                <a:solidFill>
                  <a:srgbClr val="C00000"/>
                </a:solidFill>
                <a:latin typeface="Comic Sans MS" panose="030F0702030302020204" pitchFamily="66" charset="0"/>
              </a:rPr>
              <a:t>в храме, </a:t>
            </a:r>
            <a:r>
              <a:rPr lang="ru-RU" dirty="0" smtClean="0">
                <a:solidFill>
                  <a:srgbClr val="C00000"/>
                </a:solidFill>
                <a:latin typeface="Comic Sans MS" panose="030F0702030302020204" pitchFamily="66" charset="0"/>
              </a:rPr>
              <a:t>расположенном над </a:t>
            </a:r>
            <a:r>
              <a:rPr lang="ru-RU" dirty="0">
                <a:solidFill>
                  <a:srgbClr val="C00000"/>
                </a:solidFill>
                <a:latin typeface="Comic Sans MS" panose="030F0702030302020204" pitchFamily="66" charset="0"/>
              </a:rPr>
              <a:t>местом слияния рек </a:t>
            </a:r>
            <a:r>
              <a:rPr lang="ru-RU" dirty="0" err="1">
                <a:solidFill>
                  <a:srgbClr val="C00000"/>
                </a:solidFill>
                <a:latin typeface="Comic Sans MS" panose="030F0702030302020204" pitchFamily="66" charset="0"/>
              </a:rPr>
              <a:t>Вьенны</a:t>
            </a:r>
            <a:r>
              <a:rPr lang="ru-RU" dirty="0">
                <a:solidFill>
                  <a:srgbClr val="C00000"/>
                </a:solidFill>
                <a:latin typeface="Comic Sans MS" panose="030F0702030302020204" pitchFamily="66" charset="0"/>
              </a:rPr>
              <a:t> </a:t>
            </a:r>
            <a:r>
              <a:rPr lang="ru-RU" dirty="0" smtClean="0">
                <a:solidFill>
                  <a:srgbClr val="C00000"/>
                </a:solidFill>
                <a:latin typeface="Comic Sans MS" panose="030F0702030302020204" pitchFamily="66" charset="0"/>
              </a:rPr>
              <a:t> </a:t>
            </a:r>
            <a:r>
              <a:rPr lang="ru-RU" dirty="0">
                <a:solidFill>
                  <a:srgbClr val="C00000"/>
                </a:solidFill>
                <a:latin typeface="Comic Sans MS" panose="030F0702030302020204" pitchFamily="66" charset="0"/>
              </a:rPr>
              <a:t>и </a:t>
            </a:r>
            <a:r>
              <a:rPr lang="ru-RU" dirty="0" smtClean="0">
                <a:solidFill>
                  <a:srgbClr val="C00000"/>
                </a:solidFill>
                <a:latin typeface="Comic Sans MS" panose="030F0702030302020204" pitchFamily="66" charset="0"/>
              </a:rPr>
              <a:t>Луары. </a:t>
            </a:r>
            <a:endParaRPr lang="ru-RU" dirty="0">
              <a:solidFill>
                <a:srgbClr val="C00000"/>
              </a:solidFill>
              <a:latin typeface="Comic Sans MS" panose="030F0702030302020204" pitchFamily="66" charset="0"/>
            </a:endParaRPr>
          </a:p>
          <a:p>
            <a:pPr algn="just"/>
            <a:r>
              <a:rPr lang="ru-RU" dirty="0">
                <a:solidFill>
                  <a:srgbClr val="C00000"/>
                </a:solidFill>
                <a:latin typeface="Comic Sans MS" panose="030F0702030302020204" pitchFamily="66" charset="0"/>
              </a:rPr>
              <a:t>Местные жители хотели похоронить его у себя, однако жители Тура похитили тело, выставив окно храма, и отправились с ним восвояси вверх по течению на лодках. По местному преданию, несмотря на осеннюю пору, по пути их следования расцветали цветы и пели птицы.</a:t>
            </a:r>
          </a:p>
          <a:p>
            <a:pPr algn="just"/>
            <a:r>
              <a:rPr lang="ru-RU" dirty="0">
                <a:solidFill>
                  <a:srgbClr val="C00000"/>
                </a:solidFill>
                <a:latin typeface="Comic Sans MS" panose="030F0702030302020204" pitchFamily="66" charset="0"/>
              </a:rPr>
              <a:t>Восточные традиции были органичны для тогдашней Галлии: ведь христианское просвещение она приняла от </a:t>
            </a:r>
            <a:r>
              <a:rPr lang="ru-RU" dirty="0" err="1">
                <a:solidFill>
                  <a:srgbClr val="C00000"/>
                </a:solidFill>
                <a:latin typeface="Comic Sans MS" panose="030F0702030302020204" pitchFamily="66" charset="0"/>
              </a:rPr>
              <a:t>Иринея</a:t>
            </a:r>
            <a:r>
              <a:rPr lang="ru-RU" dirty="0">
                <a:solidFill>
                  <a:srgbClr val="C00000"/>
                </a:solidFill>
                <a:latin typeface="Comic Sans MS" panose="030F0702030302020204" pitchFamily="66" charset="0"/>
              </a:rPr>
              <a:t> Лионского, бывшего учеником Поликарпа </a:t>
            </a:r>
            <a:r>
              <a:rPr lang="ru-RU" dirty="0" err="1">
                <a:solidFill>
                  <a:srgbClr val="C00000"/>
                </a:solidFill>
                <a:latin typeface="Comic Sans MS" panose="030F0702030302020204" pitchFamily="66" charset="0"/>
              </a:rPr>
              <a:t>Смирнского</a:t>
            </a:r>
            <a:r>
              <a:rPr lang="ru-RU" dirty="0">
                <a:solidFill>
                  <a:srgbClr val="C00000"/>
                </a:solidFill>
                <a:latin typeface="Comic Sans MS" panose="030F0702030302020204" pitchFamily="66" charset="0"/>
              </a:rPr>
              <a:t>, который, в свою очередь, был непосредственно связан с апостолом Иоанном Богословом, главой Малоазийской церкви.</a:t>
            </a:r>
          </a:p>
          <a:p>
            <a:pPr algn="just"/>
            <a:r>
              <a:rPr lang="ru-RU" dirty="0">
                <a:solidFill>
                  <a:srgbClr val="C00000"/>
                </a:solidFill>
                <a:latin typeface="Comic Sans MS" panose="030F0702030302020204" pitchFamily="66" charset="0"/>
              </a:rPr>
              <a:t>Монастырь в </a:t>
            </a:r>
            <a:r>
              <a:rPr lang="ru-RU" dirty="0" err="1">
                <a:solidFill>
                  <a:srgbClr val="C00000"/>
                </a:solidFill>
                <a:latin typeface="Comic Sans MS" panose="030F0702030302020204" pitchFamily="66" charset="0"/>
              </a:rPr>
              <a:t>Лигуже</a:t>
            </a:r>
            <a:r>
              <a:rPr lang="ru-RU" dirty="0">
                <a:solidFill>
                  <a:srgbClr val="C00000"/>
                </a:solidFill>
                <a:latin typeface="Comic Sans MS" panose="030F0702030302020204" pitchFamily="66" charset="0"/>
              </a:rPr>
              <a:t> существует по сей день.</a:t>
            </a:r>
          </a:p>
        </p:txBody>
      </p:sp>
      <p:pic>
        <p:nvPicPr>
          <p:cNvPr id="3074" name="Picture 2" descr="http://www.cult-turist.ru/img/5922_orig.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067944" y="548680"/>
            <a:ext cx="4667250" cy="621982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78740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0716" y="-747464"/>
            <a:ext cx="3008313" cy="1162050"/>
          </a:xfrm>
        </p:spPr>
        <p:txBody>
          <a:bodyPr/>
          <a:lstStyle/>
          <a:p>
            <a:r>
              <a:rPr lang="ru-RU" dirty="0" smtClean="0">
                <a:solidFill>
                  <a:srgbClr val="C00000"/>
                </a:solidFill>
                <a:latin typeface="Comic Sans MS" panose="030F0702030302020204" pitchFamily="66" charset="0"/>
              </a:rPr>
              <a:t>Династия Меровингов</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a:xfrm>
            <a:off x="4032250" y="0"/>
            <a:ext cx="5111750" cy="5853113"/>
          </a:xfrm>
        </p:spPr>
        <p:txBody>
          <a:bodyPr/>
          <a:lstStyle/>
          <a:p>
            <a:pPr algn="just"/>
            <a:r>
              <a:rPr lang="ru-RU" sz="1400" b="1" dirty="0" err="1" smtClean="0">
                <a:solidFill>
                  <a:srgbClr val="C00000"/>
                </a:solidFill>
                <a:latin typeface="Comic Sans MS" panose="030F0702030302020204" pitchFamily="66" charset="0"/>
              </a:rPr>
              <a:t>Фарамонд</a:t>
            </a:r>
            <a:r>
              <a:rPr lang="ru-RU" sz="1400" dirty="0" smtClean="0">
                <a:solidFill>
                  <a:srgbClr val="C00000"/>
                </a:solidFill>
                <a:latin typeface="Comic Sans MS" panose="030F0702030302020204" pitchFamily="66" charset="0"/>
              </a:rPr>
              <a:t> — </a:t>
            </a:r>
            <a:r>
              <a:rPr lang="ru-RU" sz="1400" dirty="0">
                <a:solidFill>
                  <a:srgbClr val="C00000"/>
                </a:solidFill>
                <a:latin typeface="Comic Sans MS" panose="030F0702030302020204" pitchFamily="66" charset="0"/>
              </a:rPr>
              <a:t>мифический предок Меровингов. В соответствии с «Книгой истории франков» </a:t>
            </a:r>
            <a:r>
              <a:rPr lang="ru-RU" sz="1400" dirty="0" smtClean="0">
                <a:solidFill>
                  <a:srgbClr val="C00000"/>
                </a:solidFill>
                <a:latin typeface="Comic Sans MS" panose="030F0702030302020204" pitchFamily="66" charset="0"/>
              </a:rPr>
              <a:t>он </a:t>
            </a:r>
            <a:r>
              <a:rPr lang="ru-RU" sz="1400" dirty="0">
                <a:solidFill>
                  <a:srgbClr val="C00000"/>
                </a:solidFill>
                <a:latin typeface="Comic Sans MS" panose="030F0702030302020204" pitchFamily="66" charset="0"/>
              </a:rPr>
              <a:t>был сыном </a:t>
            </a:r>
            <a:r>
              <a:rPr lang="ru-RU" sz="1400" b="1" dirty="0" err="1">
                <a:solidFill>
                  <a:srgbClr val="C00000"/>
                </a:solidFill>
                <a:latin typeface="Comic Sans MS" panose="030F0702030302020204" pitchFamily="66" charset="0"/>
              </a:rPr>
              <a:t>Маркомира</a:t>
            </a:r>
            <a:r>
              <a:rPr lang="ru-RU" sz="1400" b="1" dirty="0">
                <a:solidFill>
                  <a:srgbClr val="C00000"/>
                </a:solidFill>
                <a:latin typeface="Comic Sans MS" panose="030F0702030302020204" pitchFamily="66" charset="0"/>
              </a:rPr>
              <a:t> и отцом </a:t>
            </a:r>
            <a:r>
              <a:rPr lang="ru-RU" sz="1400" b="1" dirty="0" err="1">
                <a:solidFill>
                  <a:srgbClr val="C00000"/>
                </a:solidFill>
                <a:latin typeface="Comic Sans MS" panose="030F0702030302020204" pitchFamily="66" charset="0"/>
              </a:rPr>
              <a:t>Хлодиона</a:t>
            </a:r>
            <a:r>
              <a:rPr lang="ru-RU" sz="1400" b="1" dirty="0">
                <a:solidFill>
                  <a:srgbClr val="C00000"/>
                </a:solidFill>
                <a:latin typeface="Comic Sans MS" panose="030F0702030302020204" pitchFamily="66" charset="0"/>
              </a:rPr>
              <a:t>.</a:t>
            </a:r>
            <a:r>
              <a:rPr lang="ru-RU" sz="1400" dirty="0">
                <a:solidFill>
                  <a:srgbClr val="C00000"/>
                </a:solidFill>
                <a:latin typeface="Comic Sans MS" panose="030F0702030302020204" pitchFamily="66" charset="0"/>
              </a:rPr>
              <a:t>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Долгое </a:t>
            </a:r>
            <a:r>
              <a:rPr lang="ru-RU" sz="1400" dirty="0">
                <a:solidFill>
                  <a:srgbClr val="C00000"/>
                </a:solidFill>
                <a:latin typeface="Comic Sans MS" panose="030F0702030302020204" pitchFamily="66" charset="0"/>
              </a:rPr>
              <a:t>время его считали первым королем из династии Меровингов. Однако позже его существование было признано легендарным. Причина была следующая: автор «Книги истории франков» пересказал шесть первых книг Григория </a:t>
            </a:r>
            <a:r>
              <a:rPr lang="ru-RU" sz="1400" dirty="0" err="1">
                <a:solidFill>
                  <a:srgbClr val="C00000"/>
                </a:solidFill>
                <a:latin typeface="Comic Sans MS" panose="030F0702030302020204" pitchFamily="66" charset="0"/>
              </a:rPr>
              <a:t>Турского</a:t>
            </a:r>
            <a:r>
              <a:rPr lang="ru-RU" sz="1400" dirty="0">
                <a:solidFill>
                  <a:srgbClr val="C00000"/>
                </a:solidFill>
                <a:latin typeface="Comic Sans MS" panose="030F0702030302020204" pitchFamily="66" charset="0"/>
              </a:rPr>
              <a:t>, прибавив 21 новый факт, в том числе и имя </a:t>
            </a:r>
            <a:r>
              <a:rPr lang="ru-RU" sz="1400" dirty="0" err="1">
                <a:solidFill>
                  <a:srgbClr val="C00000"/>
                </a:solidFill>
                <a:latin typeface="Comic Sans MS" panose="030F0702030302020204" pitchFamily="66" charset="0"/>
              </a:rPr>
              <a:t>Фарамонда</a:t>
            </a:r>
            <a:r>
              <a:rPr lang="ru-RU" sz="1400" dirty="0">
                <a:solidFill>
                  <a:srgbClr val="C00000"/>
                </a:solidFill>
                <a:latin typeface="Comic Sans MS" panose="030F0702030302020204" pitchFamily="66" charset="0"/>
              </a:rPr>
              <a:t>. </a:t>
            </a:r>
            <a:r>
              <a:rPr lang="ru-RU" sz="1400" dirty="0" smtClean="0">
                <a:solidFill>
                  <a:srgbClr val="C00000"/>
                </a:solidFill>
                <a:latin typeface="Comic Sans MS" panose="030F0702030302020204" pitchFamily="66" charset="0"/>
              </a:rPr>
              <a:t>Он использовал </a:t>
            </a:r>
            <a:r>
              <a:rPr lang="ru-RU" sz="1400" dirty="0">
                <a:solidFill>
                  <a:srgbClr val="C00000"/>
                </a:solidFill>
                <a:latin typeface="Comic Sans MS" panose="030F0702030302020204" pitchFamily="66" charset="0"/>
              </a:rPr>
              <a:t>единственный источник — хронику Григория </a:t>
            </a:r>
            <a:r>
              <a:rPr lang="ru-RU" sz="1400" dirty="0" err="1">
                <a:solidFill>
                  <a:srgbClr val="C00000"/>
                </a:solidFill>
                <a:latin typeface="Comic Sans MS" panose="030F0702030302020204" pitchFamily="66" charset="0"/>
              </a:rPr>
              <a:t>Турского</a:t>
            </a:r>
            <a:r>
              <a:rPr lang="ru-RU" sz="1400" dirty="0">
                <a:solidFill>
                  <a:srgbClr val="C00000"/>
                </a:solidFill>
                <a:latin typeface="Comic Sans MS" panose="030F0702030302020204" pitchFamily="66" charset="0"/>
              </a:rPr>
              <a:t>. </a:t>
            </a:r>
            <a:r>
              <a:rPr lang="ru-RU" sz="1400" dirty="0" smtClean="0">
                <a:solidFill>
                  <a:srgbClr val="C00000"/>
                </a:solidFill>
                <a:latin typeface="Comic Sans MS" panose="030F0702030302020204" pitchFamily="66" charset="0"/>
              </a:rPr>
              <a:t>Поэтому сомнительно</a:t>
            </a:r>
            <a:r>
              <a:rPr lang="ru-RU" sz="1400" dirty="0">
                <a:solidFill>
                  <a:srgbClr val="C00000"/>
                </a:solidFill>
                <a:latin typeface="Comic Sans MS" panose="030F0702030302020204" pitchFamily="66" charset="0"/>
              </a:rPr>
              <a:t>, что он смог спустя полтора века после </a:t>
            </a:r>
            <a:r>
              <a:rPr lang="ru-RU" sz="1400" dirty="0" smtClean="0">
                <a:solidFill>
                  <a:srgbClr val="C00000"/>
                </a:solidFill>
                <a:latin typeface="Comic Sans MS" panose="030F0702030302020204" pitchFamily="66" charset="0"/>
              </a:rPr>
              <a:t>Григория </a:t>
            </a:r>
            <a:r>
              <a:rPr lang="ru-RU" sz="1400" dirty="0" err="1" smtClean="0">
                <a:solidFill>
                  <a:srgbClr val="C00000"/>
                </a:solidFill>
                <a:latin typeface="Comic Sans MS" panose="030F0702030302020204" pitchFamily="66" charset="0"/>
              </a:rPr>
              <a:t>Турского</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открыть неизвестного предка династии Меровингов, в то время как </a:t>
            </a:r>
            <a:r>
              <a:rPr lang="ru-RU" sz="1400" dirty="0" smtClean="0">
                <a:solidFill>
                  <a:srgbClr val="C00000"/>
                </a:solidFill>
                <a:latin typeface="Comic Sans MS" panose="030F0702030302020204" pitchFamily="66" charset="0"/>
              </a:rPr>
              <a:t>хронисту </a:t>
            </a:r>
            <a:r>
              <a:rPr lang="ru-RU" sz="1400" dirty="0">
                <a:solidFill>
                  <a:srgbClr val="C00000"/>
                </a:solidFill>
                <a:latin typeface="Comic Sans MS" panose="030F0702030302020204" pitchFamily="66" charset="0"/>
              </a:rPr>
              <a:t>это не удалось</a:t>
            </a:r>
            <a:r>
              <a:rPr lang="ru-RU" sz="1400" dirty="0" smtClean="0">
                <a:solidFill>
                  <a:srgbClr val="C00000"/>
                </a:solidFill>
                <a:latin typeface="Comic Sans MS" panose="030F0702030302020204" pitchFamily="66" charset="0"/>
              </a:rPr>
              <a:t>.</a:t>
            </a:r>
            <a:endParaRPr lang="ru-RU" sz="1400" dirty="0">
              <a:solidFill>
                <a:srgbClr val="C00000"/>
              </a:solidFill>
              <a:latin typeface="Comic Sans MS" panose="030F0702030302020204" pitchFamily="66" charset="0"/>
            </a:endParaRPr>
          </a:p>
          <a:p>
            <a:pPr algn="just"/>
            <a:r>
              <a:rPr lang="ru-RU" sz="1400" dirty="0">
                <a:solidFill>
                  <a:srgbClr val="C00000"/>
                </a:solidFill>
                <a:latin typeface="Comic Sans MS" panose="030F0702030302020204" pitchFamily="66" charset="0"/>
              </a:rPr>
              <a:t>Однако, исторический персонаж по имени </a:t>
            </a:r>
            <a:r>
              <a:rPr lang="ru-RU" sz="1400" dirty="0" err="1">
                <a:solidFill>
                  <a:srgbClr val="C00000"/>
                </a:solidFill>
                <a:latin typeface="Comic Sans MS" panose="030F0702030302020204" pitchFamily="66" charset="0"/>
              </a:rPr>
              <a:t>Фарамонд</a:t>
            </a:r>
            <a:r>
              <a:rPr lang="ru-RU" sz="1400" dirty="0">
                <a:solidFill>
                  <a:srgbClr val="C00000"/>
                </a:solidFill>
                <a:latin typeface="Comic Sans MS" panose="030F0702030302020204" pitchFamily="66" charset="0"/>
              </a:rPr>
              <a:t> </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все же существовал.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Он </a:t>
            </a:r>
            <a:r>
              <a:rPr lang="ru-RU" sz="1400" dirty="0">
                <a:solidFill>
                  <a:srgbClr val="C00000"/>
                </a:solidFill>
                <a:latin typeface="Comic Sans MS" panose="030F0702030302020204" pitchFamily="66" charset="0"/>
              </a:rPr>
              <a:t>родился около 550 года недалеко от Парижа и был парижским священником, братом епископа </a:t>
            </a:r>
            <a:r>
              <a:rPr lang="ru-RU" sz="1400" dirty="0" err="1">
                <a:solidFill>
                  <a:srgbClr val="C00000"/>
                </a:solidFill>
                <a:latin typeface="Comic Sans MS" panose="030F0702030302020204" pitchFamily="66" charset="0"/>
              </a:rPr>
              <a:t>Рагнемонда</a:t>
            </a:r>
            <a:r>
              <a:rPr lang="ru-RU" sz="1400" dirty="0">
                <a:solidFill>
                  <a:srgbClr val="C00000"/>
                </a:solidFill>
                <a:latin typeface="Comic Sans MS" panose="030F0702030302020204" pitchFamily="66" charset="0"/>
              </a:rPr>
              <a:t> </a:t>
            </a:r>
            <a:r>
              <a:rPr lang="ru-RU" sz="1400" dirty="0" smtClean="0">
                <a:solidFill>
                  <a:srgbClr val="C00000"/>
                </a:solidFill>
                <a:latin typeface="Comic Sans MS" panose="030F0702030302020204" pitchFamily="66" charset="0"/>
              </a:rPr>
              <a:t>Парижского </a:t>
            </a:r>
            <a:r>
              <a:rPr lang="ru-RU" sz="1400" dirty="0">
                <a:solidFill>
                  <a:srgbClr val="C00000"/>
                </a:solidFill>
                <a:latin typeface="Comic Sans MS" panose="030F0702030302020204" pitchFamily="66" charset="0"/>
              </a:rPr>
              <a:t>(епископ с 576 по 591 год). Епископ </a:t>
            </a:r>
            <a:r>
              <a:rPr lang="ru-RU" sz="1400" dirty="0" err="1">
                <a:solidFill>
                  <a:srgbClr val="C00000"/>
                </a:solidFill>
                <a:latin typeface="Comic Sans MS" panose="030F0702030302020204" pitchFamily="66" charset="0"/>
              </a:rPr>
              <a:t>Рагнемонд</a:t>
            </a:r>
            <a:r>
              <a:rPr lang="ru-RU" sz="1400" dirty="0">
                <a:solidFill>
                  <a:srgbClr val="C00000"/>
                </a:solidFill>
                <a:latin typeface="Comic Sans MS" panose="030F0702030302020204" pitchFamily="66" charset="0"/>
              </a:rPr>
              <a:t> хотел, чтобы его брат наследовал ему.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Но </a:t>
            </a:r>
            <a:r>
              <a:rPr lang="ru-RU" sz="1400" dirty="0">
                <a:solidFill>
                  <a:srgbClr val="C00000"/>
                </a:solidFill>
                <a:latin typeface="Comic Sans MS" panose="030F0702030302020204" pitchFamily="66" charset="0"/>
              </a:rPr>
              <a:t>в 591 году, после смерти епископа, </a:t>
            </a:r>
            <a:r>
              <a:rPr lang="ru-RU" sz="1400" dirty="0" err="1">
                <a:solidFill>
                  <a:srgbClr val="C00000"/>
                </a:solidFill>
                <a:latin typeface="Comic Sans MS" panose="030F0702030302020204" pitchFamily="66" charset="0"/>
              </a:rPr>
              <a:t>Фарамонд</a:t>
            </a:r>
            <a:r>
              <a:rPr lang="ru-RU" sz="1400" dirty="0">
                <a:solidFill>
                  <a:srgbClr val="C00000"/>
                </a:solidFill>
                <a:latin typeface="Comic Sans MS" panose="030F0702030302020204" pitchFamily="66" charset="0"/>
              </a:rPr>
              <a:t> позволил захватить епископский престол богатому сирийскому торговцу по имени </a:t>
            </a:r>
            <a:r>
              <a:rPr lang="ru-RU" sz="1400" dirty="0" err="1">
                <a:solidFill>
                  <a:srgbClr val="C00000"/>
                </a:solidFill>
                <a:latin typeface="Comic Sans MS" panose="030F0702030302020204" pitchFamily="66" charset="0"/>
              </a:rPr>
              <a:t>Евсевий</a:t>
            </a:r>
            <a:r>
              <a:rPr lang="ru-RU" sz="1400" dirty="0">
                <a:solidFill>
                  <a:srgbClr val="C00000"/>
                </a:solidFill>
                <a:latin typeface="Comic Sans MS" panose="030F0702030302020204" pitchFamily="66" charset="0"/>
              </a:rPr>
              <a:t>. Умер </a:t>
            </a:r>
            <a:r>
              <a:rPr lang="ru-RU" sz="1400" dirty="0" err="1">
                <a:solidFill>
                  <a:srgbClr val="C00000"/>
                </a:solidFill>
                <a:latin typeface="Comic Sans MS" panose="030F0702030302020204" pitchFamily="66" charset="0"/>
              </a:rPr>
              <a:t>Фарамонд</a:t>
            </a:r>
            <a:r>
              <a:rPr lang="ru-RU" sz="1400" dirty="0">
                <a:solidFill>
                  <a:srgbClr val="C00000"/>
                </a:solidFill>
                <a:latin typeface="Comic Sans MS" panose="030F0702030302020204" pitchFamily="66" charset="0"/>
              </a:rPr>
              <a:t> около 600—610 гг.</a:t>
            </a:r>
            <a:endParaRPr lang="ru-RU" sz="1400" dirty="0" smtClean="0">
              <a:solidFill>
                <a:srgbClr val="C00000"/>
              </a:solidFill>
              <a:latin typeface="Comic Sans MS" panose="030F0702030302020204" pitchFamily="66" charset="0"/>
            </a:endParaRPr>
          </a:p>
        </p:txBody>
      </p:sp>
      <p:sp>
        <p:nvSpPr>
          <p:cNvPr id="4" name="Текст 3"/>
          <p:cNvSpPr>
            <a:spLocks noGrp="1"/>
          </p:cNvSpPr>
          <p:nvPr>
            <p:ph type="body" sz="half" idx="2"/>
          </p:nvPr>
        </p:nvSpPr>
        <p:spPr>
          <a:xfrm>
            <a:off x="1023937" y="3933056"/>
            <a:ext cx="3008313" cy="4691063"/>
          </a:xfrm>
        </p:spPr>
        <p:txBody>
          <a:bodyPr/>
          <a:lstStyle/>
          <a:p>
            <a:pPr algn="just"/>
            <a:r>
              <a:rPr lang="ru-RU" sz="1600" dirty="0" err="1" smtClean="0">
                <a:solidFill>
                  <a:schemeClr val="accent4">
                    <a:lumMod val="10000"/>
                  </a:schemeClr>
                </a:solidFill>
                <a:latin typeface="Comic Sans MS" panose="030F0702030302020204" pitchFamily="66" charset="0"/>
              </a:rPr>
              <a:t>Фарамонд</a:t>
            </a:r>
            <a:r>
              <a:rPr lang="ru-RU" sz="1600" dirty="0" smtClean="0">
                <a:solidFill>
                  <a:schemeClr val="accent4">
                    <a:lumMod val="10000"/>
                  </a:schemeClr>
                </a:solidFill>
                <a:latin typeface="Comic Sans MS" panose="030F0702030302020204" pitchFamily="66" charset="0"/>
              </a:rPr>
              <a:t> – мифический король салических франков (420-426/428)</a:t>
            </a:r>
          </a:p>
          <a:p>
            <a:pPr algn="just"/>
            <a:endParaRPr lang="ru-RU" sz="1600" dirty="0">
              <a:solidFill>
                <a:schemeClr val="accent4">
                  <a:lumMod val="10000"/>
                </a:schemeClr>
              </a:solidFill>
              <a:latin typeface="Comic Sans MS" panose="030F0702030302020204" pitchFamily="66" charset="0"/>
            </a:endParaRPr>
          </a:p>
          <a:p>
            <a:pPr algn="just"/>
            <a:endParaRPr lang="ru-RU" sz="1600" dirty="0" smtClean="0">
              <a:solidFill>
                <a:schemeClr val="accent4">
                  <a:lumMod val="10000"/>
                </a:schemeClr>
              </a:solidFill>
              <a:latin typeface="Comic Sans MS" panose="030F0702030302020204" pitchFamily="66" charset="0"/>
            </a:endParaRPr>
          </a:p>
          <a:p>
            <a:pPr algn="just"/>
            <a:endParaRPr lang="ru-RU" sz="1600" dirty="0">
              <a:solidFill>
                <a:schemeClr val="accent4">
                  <a:lumMod val="10000"/>
                </a:schemeClr>
              </a:solidFill>
              <a:latin typeface="Comic Sans MS" panose="030F0702030302020204" pitchFamily="66" charset="0"/>
            </a:endParaRPr>
          </a:p>
          <a:p>
            <a:pPr algn="just"/>
            <a:endParaRPr lang="ru-RU" sz="1600" dirty="0" smtClean="0">
              <a:solidFill>
                <a:schemeClr val="accent4">
                  <a:lumMod val="10000"/>
                </a:schemeClr>
              </a:solidFill>
              <a:latin typeface="Comic Sans MS" panose="030F0702030302020204" pitchFamily="66" charset="0"/>
            </a:endParaRPr>
          </a:p>
          <a:p>
            <a:pPr algn="just"/>
            <a:endParaRPr lang="ru-RU" sz="1600" dirty="0">
              <a:solidFill>
                <a:schemeClr val="accent4">
                  <a:lumMod val="10000"/>
                </a:schemeClr>
              </a:solidFill>
              <a:latin typeface="Comic Sans MS" panose="030F0702030302020204" pitchFamily="66" charset="0"/>
            </a:endParaRPr>
          </a:p>
          <a:p>
            <a:pPr algn="just"/>
            <a:endParaRPr lang="ru-RU" sz="1600" dirty="0" smtClean="0">
              <a:solidFill>
                <a:schemeClr val="accent4">
                  <a:lumMod val="10000"/>
                </a:schemeClr>
              </a:solidFill>
              <a:latin typeface="Comic Sans MS" panose="030F0702030302020204" pitchFamily="66" charset="0"/>
            </a:endParaRPr>
          </a:p>
        </p:txBody>
      </p:sp>
      <p:pic>
        <p:nvPicPr>
          <p:cNvPr id="2052" name="Picture 4" descr="https://upload.wikimedia.org/wikipedia/commons/c/c3/Portrait_roi_Pharamond.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51520" y="548680"/>
            <a:ext cx="2838450" cy="31813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77450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75456"/>
            <a:ext cx="3008313" cy="1162050"/>
          </a:xfrm>
        </p:spPr>
        <p:txBody>
          <a:bodyPr/>
          <a:lstStyle/>
          <a:p>
            <a:pPr algn="just"/>
            <a:r>
              <a:rPr lang="ru-RU" dirty="0" smtClean="0">
                <a:solidFill>
                  <a:srgbClr val="C00000"/>
                </a:solidFill>
                <a:latin typeface="Comic Sans MS" panose="030F0702030302020204" pitchFamily="66" charset="0"/>
              </a:rPr>
              <a:t>Династия Меровингов</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p:txBody>
          <a:bodyPr/>
          <a:lstStyle/>
          <a:p>
            <a:pPr algn="just"/>
            <a:r>
              <a:rPr lang="ru-RU" sz="1400" dirty="0">
                <a:solidFill>
                  <a:srgbClr val="C00000"/>
                </a:solidFill>
                <a:latin typeface="Comic Sans MS" panose="030F0702030302020204" pitchFamily="66" charset="0"/>
              </a:rPr>
              <a:t>По легенде одним из предков королей династии Меровингов был вождь салических франков </a:t>
            </a:r>
            <a:r>
              <a:rPr lang="ru-RU" sz="1400" dirty="0" err="1">
                <a:solidFill>
                  <a:srgbClr val="C00000"/>
                </a:solidFill>
                <a:latin typeface="Comic Sans MS" panose="030F0702030302020204" pitchFamily="66" charset="0"/>
              </a:rPr>
              <a:t>Меровей</a:t>
            </a:r>
            <a:r>
              <a:rPr lang="ru-RU" sz="1400" dirty="0">
                <a:solidFill>
                  <a:srgbClr val="C00000"/>
                </a:solidFill>
                <a:latin typeface="Comic Sans MS" panose="030F0702030302020204" pitchFamily="66" charset="0"/>
              </a:rPr>
              <a:t>, правивший примерно с 448 по 457 гг.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Именно </a:t>
            </a:r>
            <a:r>
              <a:rPr lang="ru-RU" sz="1400" dirty="0">
                <a:solidFill>
                  <a:srgbClr val="C00000"/>
                </a:solidFill>
                <a:latin typeface="Comic Sans MS" panose="030F0702030302020204" pitchFamily="66" charset="0"/>
              </a:rPr>
              <a:t>ему Меровинги обязаны именем своей династии.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Историки </a:t>
            </a:r>
            <a:r>
              <a:rPr lang="ru-RU" sz="1400" dirty="0">
                <a:solidFill>
                  <a:srgbClr val="C00000"/>
                </a:solidFill>
                <a:latin typeface="Comic Sans MS" panose="030F0702030302020204" pitchFamily="66" charset="0"/>
              </a:rPr>
              <a:t>подвергают </a:t>
            </a:r>
            <a:r>
              <a:rPr lang="ru-RU" sz="1400" dirty="0" smtClean="0">
                <a:solidFill>
                  <a:srgbClr val="C00000"/>
                </a:solidFill>
                <a:latin typeface="Comic Sans MS" panose="030F0702030302020204" pitchFamily="66" charset="0"/>
              </a:rPr>
              <a:t>сомнению факт </a:t>
            </a:r>
            <a:r>
              <a:rPr lang="ru-RU" sz="1400" dirty="0">
                <a:solidFill>
                  <a:srgbClr val="C00000"/>
                </a:solidFill>
                <a:latin typeface="Comic Sans MS" panose="030F0702030302020204" pitchFamily="66" charset="0"/>
              </a:rPr>
              <a:t>его существования, но Меровинги были убеждены, что он когда-то был, и гордились своим происхождением от него.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По </a:t>
            </a:r>
            <a:r>
              <a:rPr lang="ru-RU" sz="1400" dirty="0">
                <a:solidFill>
                  <a:srgbClr val="C00000"/>
                </a:solidFill>
                <a:latin typeface="Comic Sans MS" panose="030F0702030302020204" pitchFamily="66" charset="0"/>
              </a:rPr>
              <a:t>легенде </a:t>
            </a:r>
            <a:r>
              <a:rPr lang="ru-RU" sz="1400" dirty="0" err="1">
                <a:solidFill>
                  <a:srgbClr val="C00000"/>
                </a:solidFill>
                <a:latin typeface="Comic Sans MS" panose="030F0702030302020204" pitchFamily="66" charset="0"/>
              </a:rPr>
              <a:t>Меровей</a:t>
            </a:r>
            <a:r>
              <a:rPr lang="ru-RU" sz="1400" dirty="0">
                <a:solidFill>
                  <a:srgbClr val="C00000"/>
                </a:solidFill>
                <a:latin typeface="Comic Sans MS" panose="030F0702030302020204" pitchFamily="66" charset="0"/>
              </a:rPr>
              <a:t> был рожден женой </a:t>
            </a:r>
            <a:r>
              <a:rPr lang="ru-RU" sz="1400" dirty="0" err="1">
                <a:solidFill>
                  <a:srgbClr val="C00000"/>
                </a:solidFill>
                <a:latin typeface="Comic Sans MS" panose="030F0702030302020204" pitchFamily="66" charset="0"/>
              </a:rPr>
              <a:t>Хлодиона</a:t>
            </a:r>
            <a:r>
              <a:rPr lang="ru-RU" sz="1400" dirty="0">
                <a:solidFill>
                  <a:srgbClr val="C00000"/>
                </a:solidFill>
                <a:latin typeface="Comic Sans MS" panose="030F0702030302020204" pitchFamily="66" charset="0"/>
              </a:rPr>
              <a:t> от морского чудовища</a:t>
            </a:r>
            <a:r>
              <a:rPr lang="ru-RU" sz="1400" dirty="0" smtClean="0">
                <a:solidFill>
                  <a:srgbClr val="C00000"/>
                </a:solidFill>
                <a:latin typeface="Comic Sans MS" panose="030F0702030302020204" pitchFamily="66" charset="0"/>
              </a:rPr>
              <a:t>.</a:t>
            </a:r>
          </a:p>
          <a:p>
            <a:pPr algn="just"/>
            <a:r>
              <a:rPr lang="ru-RU" sz="1400" dirty="0">
                <a:solidFill>
                  <a:schemeClr val="accent4">
                    <a:lumMod val="10000"/>
                  </a:schemeClr>
                </a:solidFill>
                <a:latin typeface="Comic Sans MS" panose="030F0702030302020204" pitchFamily="66" charset="0"/>
              </a:rPr>
              <a:t>Скульптурная композиция, изображающая </a:t>
            </a:r>
            <a:r>
              <a:rPr lang="ru-RU" sz="1400" dirty="0" err="1">
                <a:solidFill>
                  <a:schemeClr val="accent4">
                    <a:lumMod val="10000"/>
                  </a:schemeClr>
                </a:solidFill>
                <a:latin typeface="Comic Sans MS" panose="030F0702030302020204" pitchFamily="66" charset="0"/>
              </a:rPr>
              <a:t>Меровея</a:t>
            </a:r>
            <a:r>
              <a:rPr lang="ru-RU" sz="1400" dirty="0">
                <a:solidFill>
                  <a:schemeClr val="accent4">
                    <a:lumMod val="10000"/>
                  </a:schemeClr>
                </a:solidFill>
                <a:latin typeface="Comic Sans MS" panose="030F0702030302020204" pitchFamily="66" charset="0"/>
              </a:rPr>
              <a:t>, победившего в сражении с гуннами (451). Посеребренная латунь. Скульптор Э. </a:t>
            </a:r>
            <a:r>
              <a:rPr lang="ru-RU" sz="1400" dirty="0" err="1">
                <a:solidFill>
                  <a:schemeClr val="accent4">
                    <a:lumMod val="10000"/>
                  </a:schemeClr>
                </a:solidFill>
                <a:latin typeface="Comic Sans MS" panose="030F0702030302020204" pitchFamily="66" charset="0"/>
              </a:rPr>
              <a:t>Фремье</a:t>
            </a:r>
            <a:r>
              <a:rPr lang="ru-RU" sz="1400" dirty="0">
                <a:solidFill>
                  <a:schemeClr val="accent4">
                    <a:lumMod val="10000"/>
                  </a:schemeClr>
                </a:solidFill>
                <a:latin typeface="Comic Sans MS" panose="030F0702030302020204" pitchFamily="66" charset="0"/>
              </a:rPr>
              <a:t>. 1867 </a:t>
            </a:r>
            <a:r>
              <a:rPr lang="ru-RU" sz="1400" dirty="0" smtClean="0">
                <a:solidFill>
                  <a:schemeClr val="accent4">
                    <a:lumMod val="10000"/>
                  </a:schemeClr>
                </a:solidFill>
                <a:latin typeface="Comic Sans MS" panose="030F0702030302020204" pitchFamily="66" charset="0"/>
              </a:rPr>
              <a:t>год.</a:t>
            </a:r>
            <a:endParaRPr lang="ru-RU" sz="1400" dirty="0">
              <a:solidFill>
                <a:schemeClr val="accent4">
                  <a:lumMod val="10000"/>
                </a:schemeClr>
              </a:solidFill>
              <a:latin typeface="Comic Sans MS" panose="030F0702030302020204" pitchFamily="66" charset="0"/>
            </a:endParaRPr>
          </a:p>
        </p:txBody>
      </p:sp>
      <p:sp>
        <p:nvSpPr>
          <p:cNvPr id="4" name="Текст 3"/>
          <p:cNvSpPr>
            <a:spLocks noGrp="1"/>
          </p:cNvSpPr>
          <p:nvPr>
            <p:ph type="body" sz="half" idx="2"/>
          </p:nvPr>
        </p:nvSpPr>
        <p:spPr>
          <a:xfrm>
            <a:off x="215900" y="1628800"/>
            <a:ext cx="3008313" cy="4691063"/>
          </a:xfrm>
        </p:spPr>
        <p:txBody>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pPr algn="ctr"/>
            <a:r>
              <a:rPr lang="ru-RU" dirty="0">
                <a:solidFill>
                  <a:schemeClr val="accent4">
                    <a:lumMod val="10000"/>
                  </a:schemeClr>
                </a:solidFill>
                <a:latin typeface="Comic Sans MS" panose="030F0702030302020204" pitchFamily="66" charset="0"/>
              </a:rPr>
              <a:t>Картина </a:t>
            </a:r>
            <a:r>
              <a:rPr lang="ru-RU" dirty="0" err="1">
                <a:solidFill>
                  <a:schemeClr val="accent4">
                    <a:lumMod val="10000"/>
                  </a:schemeClr>
                </a:solidFill>
                <a:latin typeface="Comic Sans MS" panose="030F0702030302020204" pitchFamily="66" charset="0"/>
              </a:rPr>
              <a:t>Эвариста</a:t>
            </a:r>
            <a:r>
              <a:rPr lang="ru-RU" dirty="0">
                <a:solidFill>
                  <a:schemeClr val="accent4">
                    <a:lumMod val="10000"/>
                  </a:schemeClr>
                </a:solidFill>
                <a:latin typeface="Comic Sans MS" panose="030F0702030302020204" pitchFamily="66" charset="0"/>
              </a:rPr>
              <a:t> </a:t>
            </a:r>
            <a:r>
              <a:rPr lang="ru-RU" dirty="0" err="1">
                <a:solidFill>
                  <a:schemeClr val="accent4">
                    <a:lumMod val="10000"/>
                  </a:schemeClr>
                </a:solidFill>
                <a:latin typeface="Comic Sans MS" panose="030F0702030302020204" pitchFamily="66" charset="0"/>
              </a:rPr>
              <a:t>Виталя</a:t>
            </a:r>
            <a:r>
              <a:rPr lang="ru-RU" dirty="0">
                <a:solidFill>
                  <a:schemeClr val="accent4">
                    <a:lumMod val="10000"/>
                  </a:schemeClr>
                </a:solidFill>
                <a:latin typeface="Comic Sans MS" panose="030F0702030302020204" pitchFamily="66" charset="0"/>
              </a:rPr>
              <a:t> </a:t>
            </a:r>
            <a:r>
              <a:rPr lang="ru-RU" dirty="0" err="1" smtClean="0">
                <a:solidFill>
                  <a:schemeClr val="accent4">
                    <a:lumMod val="10000"/>
                  </a:schemeClr>
                </a:solidFill>
                <a:latin typeface="Comic Sans MS" panose="030F0702030302020204" pitchFamily="66" charset="0"/>
              </a:rPr>
              <a:t>Люмине</a:t>
            </a:r>
            <a:r>
              <a:rPr lang="ru-RU" dirty="0" smtClean="0">
                <a:solidFill>
                  <a:schemeClr val="accent4">
                    <a:lumMod val="10000"/>
                  </a:schemeClr>
                </a:solidFill>
                <a:latin typeface="Comic Sans MS" panose="030F0702030302020204" pitchFamily="66" charset="0"/>
              </a:rPr>
              <a:t>. Музей </a:t>
            </a:r>
            <a:r>
              <a:rPr lang="ru-RU" dirty="0">
                <a:solidFill>
                  <a:schemeClr val="accent4">
                    <a:lumMod val="10000"/>
                  </a:schemeClr>
                </a:solidFill>
                <a:latin typeface="Comic Sans MS" panose="030F0702030302020204" pitchFamily="66" charset="0"/>
              </a:rPr>
              <a:t>изобразительных искусств в </a:t>
            </a:r>
            <a:r>
              <a:rPr lang="ru-RU" dirty="0" err="1">
                <a:solidFill>
                  <a:schemeClr val="accent4">
                    <a:lumMod val="10000"/>
                  </a:schemeClr>
                </a:solidFill>
                <a:latin typeface="Comic Sans MS" panose="030F0702030302020204" pitchFamily="66" charset="0"/>
              </a:rPr>
              <a:t>Ренне</a:t>
            </a:r>
            <a:endParaRPr lang="ru-RU" dirty="0">
              <a:solidFill>
                <a:schemeClr val="accent4">
                  <a:lumMod val="10000"/>
                </a:schemeClr>
              </a:solidFill>
              <a:latin typeface="Comic Sans MS" panose="030F0702030302020204" pitchFamily="66" charset="0"/>
            </a:endParaRPr>
          </a:p>
        </p:txBody>
      </p:sp>
      <p:pic>
        <p:nvPicPr>
          <p:cNvPr id="3074" name="Picture 2" descr="https://upload.wikimedia.org/wikipedia/commons/f/f0/Portrait_Roi_de_france_M%C3%A9rov%C3%A9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401540" y="4026701"/>
            <a:ext cx="2171700" cy="2257426"/>
          </a:xfrm>
          <a:prstGeom prst="rect">
            <a:avLst/>
          </a:prstGeom>
          <a:noFill/>
          <a:extLst>
            <a:ext uri="{909E8E84-426E-40DD-AFC4-6F175D3DCCD1}">
              <a14:hiddenFill xmlns="" xmlns:a14="http://schemas.microsoft.com/office/drawing/2010/main">
                <a:solidFill>
                  <a:srgbClr val="FFFFFF"/>
                </a:solidFill>
              </a14:hiddenFill>
            </a:ext>
          </a:extLst>
        </p:spPr>
      </p:pic>
      <p:pic>
        <p:nvPicPr>
          <p:cNvPr id="3076" name="Picture 4" descr="https://upload.wikimedia.org/wikipedia/commons/1/1c/Evariste-Vital_Luminais_-_M%C3%A9rov%C3%A9e_%28esquice%29.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81781" y="761205"/>
            <a:ext cx="2876550" cy="4876801"/>
          </a:xfrm>
          <a:prstGeom prst="rect">
            <a:avLst/>
          </a:prstGeom>
          <a:noFill/>
          <a:extLst>
            <a:ext uri="{909E8E84-426E-40DD-AFC4-6F175D3DCCD1}">
              <a14:hiddenFill xmlns="" xmlns:a14="http://schemas.microsoft.com/office/drawing/2010/main">
                <a:solidFill>
                  <a:srgbClr val="FFFFFF"/>
                </a:solidFill>
              </a14:hiddenFill>
            </a:ext>
          </a:extLst>
        </p:spPr>
      </p:pic>
      <p:pic>
        <p:nvPicPr>
          <p:cNvPr id="3078" name="Picture 6" descr="https://upload.wikimedia.org/wikipedia/commons/thumb/9/9f/Victory_of_King_Merovech.png/320px-Victory_of_King_Merovech.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845324" y="3919144"/>
            <a:ext cx="3048000" cy="22860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56207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056" y="-581025"/>
            <a:ext cx="3008313" cy="1162050"/>
          </a:xfrm>
        </p:spPr>
        <p:txBody>
          <a:bodyPr/>
          <a:lstStyle/>
          <a:p>
            <a:pPr algn="just"/>
            <a:r>
              <a:rPr lang="ru-RU" dirty="0" smtClean="0">
                <a:solidFill>
                  <a:srgbClr val="C00000"/>
                </a:solidFill>
                <a:latin typeface="Comic Sans MS" panose="030F0702030302020204" pitchFamily="66" charset="0"/>
              </a:rPr>
              <a:t>Династия Меровингов</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a:xfrm>
            <a:off x="3851920" y="692696"/>
            <a:ext cx="5111750" cy="5853113"/>
          </a:xfrm>
        </p:spPr>
        <p:txBody>
          <a:bodyPr/>
          <a:lstStyle/>
          <a:p>
            <a:pPr algn="just"/>
            <a:r>
              <a:rPr lang="ru-RU" sz="1400" dirty="0">
                <a:solidFill>
                  <a:srgbClr val="C00000"/>
                </a:solidFill>
                <a:latin typeface="Comic Sans MS" panose="030F0702030302020204" pitchFamily="66" charset="0"/>
              </a:rPr>
              <a:t>Григорий </a:t>
            </a:r>
            <a:r>
              <a:rPr lang="ru-RU" sz="1400" dirty="0" err="1" smtClean="0">
                <a:solidFill>
                  <a:srgbClr val="C00000"/>
                </a:solidFill>
                <a:latin typeface="Comic Sans MS" panose="030F0702030302020204" pitchFamily="66" charset="0"/>
              </a:rPr>
              <a:t>Турский</a:t>
            </a:r>
            <a:r>
              <a:rPr lang="ru-RU" sz="1400" dirty="0" smtClean="0">
                <a:solidFill>
                  <a:srgbClr val="C00000"/>
                </a:solidFill>
                <a:latin typeface="Comic Sans MS" panose="030F0702030302020204" pitchFamily="66" charset="0"/>
              </a:rPr>
              <a:t> в </a:t>
            </a:r>
            <a:r>
              <a:rPr lang="ru-RU" sz="1400" dirty="0">
                <a:solidFill>
                  <a:srgbClr val="C00000"/>
                </a:solidFill>
                <a:latin typeface="Comic Sans MS" panose="030F0702030302020204" pitchFamily="66" charset="0"/>
              </a:rPr>
              <a:t>труде «История франков», написанном в VI веке</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кратко упоминает о </a:t>
            </a:r>
            <a:r>
              <a:rPr lang="ru-RU" sz="1400" dirty="0" err="1">
                <a:solidFill>
                  <a:srgbClr val="C00000"/>
                </a:solidFill>
                <a:latin typeface="Comic Sans MS" panose="030F0702030302020204" pitchFamily="66" charset="0"/>
              </a:rPr>
              <a:t>Меровее</a:t>
            </a:r>
            <a:r>
              <a:rPr lang="ru-RU" sz="1400" dirty="0">
                <a:solidFill>
                  <a:srgbClr val="C00000"/>
                </a:solidFill>
                <a:latin typeface="Comic Sans MS" panose="030F0702030302020204" pitchFamily="66" charset="0"/>
              </a:rPr>
              <a:t>: «Говорят, что из этого же рода (то есть рода </a:t>
            </a:r>
            <a:r>
              <a:rPr lang="ru-RU" sz="1400" dirty="0" err="1">
                <a:solidFill>
                  <a:srgbClr val="C00000"/>
                </a:solidFill>
                <a:latin typeface="Comic Sans MS" panose="030F0702030302020204" pitchFamily="66" charset="0"/>
              </a:rPr>
              <a:t>Хлодиона</a:t>
            </a:r>
            <a:r>
              <a:rPr lang="ru-RU" sz="1400" dirty="0">
                <a:solidFill>
                  <a:srgbClr val="C00000"/>
                </a:solidFill>
                <a:latin typeface="Comic Sans MS" panose="030F0702030302020204" pitchFamily="66" charset="0"/>
              </a:rPr>
              <a:t>) происходил и король </a:t>
            </a:r>
            <a:r>
              <a:rPr lang="ru-RU" sz="1400" dirty="0" err="1">
                <a:solidFill>
                  <a:srgbClr val="C00000"/>
                </a:solidFill>
                <a:latin typeface="Comic Sans MS" panose="030F0702030302020204" pitchFamily="66" charset="0"/>
              </a:rPr>
              <a:t>Меровей</a:t>
            </a:r>
            <a:r>
              <a:rPr lang="ru-RU" sz="1400" dirty="0">
                <a:solidFill>
                  <a:srgbClr val="C00000"/>
                </a:solidFill>
                <a:latin typeface="Comic Sans MS" panose="030F0702030302020204" pitchFamily="66" charset="0"/>
              </a:rPr>
              <a:t>, у которого был сын </a:t>
            </a:r>
            <a:r>
              <a:rPr lang="ru-RU" sz="1400" dirty="0" err="1">
                <a:solidFill>
                  <a:srgbClr val="C00000"/>
                </a:solidFill>
                <a:latin typeface="Comic Sans MS" panose="030F0702030302020204" pitchFamily="66" charset="0"/>
              </a:rPr>
              <a:t>Хильдерик</a:t>
            </a:r>
            <a:r>
              <a:rPr lang="ru-RU" sz="1400" dirty="0" smtClean="0">
                <a:solidFill>
                  <a:srgbClr val="C00000"/>
                </a:solidFill>
                <a:latin typeface="Comic Sans MS" panose="030F0702030302020204" pitchFamily="66" charset="0"/>
              </a:rPr>
              <a:t>». </a:t>
            </a:r>
          </a:p>
          <a:p>
            <a:pPr algn="just"/>
            <a:r>
              <a:rPr lang="ru-RU" sz="1400" dirty="0" smtClean="0">
                <a:solidFill>
                  <a:srgbClr val="C00000"/>
                </a:solidFill>
                <a:latin typeface="Comic Sans MS" panose="030F0702030302020204" pitchFamily="66" charset="0"/>
              </a:rPr>
              <a:t>Видно</a:t>
            </a:r>
            <a:r>
              <a:rPr lang="ru-RU" sz="1400" dirty="0">
                <a:solidFill>
                  <a:srgbClr val="C00000"/>
                </a:solidFill>
                <a:latin typeface="Comic Sans MS" panose="030F0702030302020204" pitchFamily="66" charset="0"/>
              </a:rPr>
              <a:t>, что Григорий просто констатирует факт, что </a:t>
            </a:r>
            <a:r>
              <a:rPr lang="ru-RU" sz="1400" dirty="0" err="1">
                <a:solidFill>
                  <a:srgbClr val="C00000"/>
                </a:solidFill>
                <a:latin typeface="Comic Sans MS" panose="030F0702030302020204" pitchFamily="66" charset="0"/>
              </a:rPr>
              <a:t>Меровей</a:t>
            </a:r>
            <a:r>
              <a:rPr lang="ru-RU" sz="1400" dirty="0">
                <a:solidFill>
                  <a:srgbClr val="C00000"/>
                </a:solidFill>
                <a:latin typeface="Comic Sans MS" panose="030F0702030302020204" pitchFamily="66" charset="0"/>
              </a:rPr>
              <a:t> и </a:t>
            </a:r>
            <a:r>
              <a:rPr lang="ru-RU" sz="1400" dirty="0" err="1">
                <a:solidFill>
                  <a:srgbClr val="C00000"/>
                </a:solidFill>
                <a:latin typeface="Comic Sans MS" panose="030F0702030302020204" pitchFamily="66" charset="0"/>
              </a:rPr>
              <a:t>Хлодион</a:t>
            </a:r>
            <a:r>
              <a:rPr lang="ru-RU" sz="1400" dirty="0">
                <a:solidFill>
                  <a:srgbClr val="C00000"/>
                </a:solidFill>
                <a:latin typeface="Comic Sans MS" panose="030F0702030302020204" pitchFamily="66" charset="0"/>
              </a:rPr>
              <a:t> были из одного рода, не уточняя, однако, был ли </a:t>
            </a:r>
            <a:r>
              <a:rPr lang="ru-RU" sz="1400" dirty="0" err="1">
                <a:solidFill>
                  <a:srgbClr val="C00000"/>
                </a:solidFill>
                <a:latin typeface="Comic Sans MS" panose="030F0702030302020204" pitchFamily="66" charset="0"/>
              </a:rPr>
              <a:t>Меровей</a:t>
            </a:r>
            <a:r>
              <a:rPr lang="ru-RU" sz="1400" dirty="0">
                <a:solidFill>
                  <a:srgbClr val="C00000"/>
                </a:solidFill>
                <a:latin typeface="Comic Sans MS" panose="030F0702030302020204" pitchFamily="66" charset="0"/>
              </a:rPr>
              <a:t> сыном </a:t>
            </a:r>
            <a:r>
              <a:rPr lang="ru-RU" sz="1400" dirty="0" err="1">
                <a:solidFill>
                  <a:srgbClr val="C00000"/>
                </a:solidFill>
                <a:latin typeface="Comic Sans MS" panose="030F0702030302020204" pitchFamily="66" charset="0"/>
              </a:rPr>
              <a:t>Хлодиона</a:t>
            </a:r>
            <a:r>
              <a:rPr lang="ru-RU" sz="1400" dirty="0" smtClean="0">
                <a:solidFill>
                  <a:srgbClr val="C00000"/>
                </a:solidFill>
                <a:latin typeface="Comic Sans MS" panose="030F0702030302020204" pitchFamily="66" charset="0"/>
              </a:rPr>
              <a:t>.</a:t>
            </a:r>
          </a:p>
          <a:p>
            <a:pPr algn="just"/>
            <a:r>
              <a:rPr lang="ru-RU" sz="1400" dirty="0" err="1">
                <a:solidFill>
                  <a:srgbClr val="C00000"/>
                </a:solidFill>
                <a:latin typeface="Comic Sans MS" panose="030F0702030302020204" pitchFamily="66" charset="0"/>
              </a:rPr>
              <a:t>Меровей</a:t>
            </a:r>
            <a:r>
              <a:rPr lang="ru-RU" sz="1400" dirty="0">
                <a:solidFill>
                  <a:srgbClr val="C00000"/>
                </a:solidFill>
                <a:latin typeface="Comic Sans MS" panose="030F0702030302020204" pitchFamily="66" charset="0"/>
              </a:rPr>
              <a:t> — личность </a:t>
            </a:r>
            <a:r>
              <a:rPr lang="ru-RU" sz="1400" dirty="0" smtClean="0">
                <a:solidFill>
                  <a:srgbClr val="C00000"/>
                </a:solidFill>
                <a:latin typeface="Comic Sans MS" panose="030F0702030302020204" pitchFamily="66" charset="0"/>
              </a:rPr>
              <a:t>мистическая.</a:t>
            </a:r>
          </a:p>
          <a:p>
            <a:pPr algn="just"/>
            <a:r>
              <a:rPr lang="ru-RU" sz="1400" dirty="0" smtClean="0">
                <a:solidFill>
                  <a:srgbClr val="C00000"/>
                </a:solidFill>
                <a:latin typeface="Comic Sans MS" panose="030F0702030302020204" pitchFamily="66" charset="0"/>
              </a:rPr>
              <a:t>По преданию он </a:t>
            </a:r>
            <a:r>
              <a:rPr lang="ru-RU" sz="1400" dirty="0">
                <a:solidFill>
                  <a:srgbClr val="C00000"/>
                </a:solidFill>
                <a:latin typeface="Comic Sans MS" panose="030F0702030302020204" pitchFamily="66" charset="0"/>
              </a:rPr>
              <a:t>был плодом противоестественного союза женщины с морским чудовищем.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Это предание записал </a:t>
            </a:r>
            <a:r>
              <a:rPr lang="ru-RU" sz="1400" dirty="0">
                <a:solidFill>
                  <a:srgbClr val="C00000"/>
                </a:solidFill>
                <a:latin typeface="Comic Sans MS" panose="030F0702030302020204" pitchFamily="66" charset="0"/>
              </a:rPr>
              <a:t>в VII веке летописец </a:t>
            </a:r>
            <a:r>
              <a:rPr lang="ru-RU" sz="1400" dirty="0" err="1">
                <a:solidFill>
                  <a:srgbClr val="C00000"/>
                </a:solidFill>
                <a:latin typeface="Comic Sans MS" panose="030F0702030302020204" pitchFamily="66" charset="0"/>
              </a:rPr>
              <a:t>Фредегар</a:t>
            </a:r>
            <a:r>
              <a:rPr lang="ru-RU" sz="1400" dirty="0">
                <a:solidFill>
                  <a:srgbClr val="C00000"/>
                </a:solidFill>
                <a:latin typeface="Comic Sans MS" panose="030F0702030302020204" pitchFamily="66" charset="0"/>
              </a:rPr>
              <a:t>: </a:t>
            </a:r>
            <a:r>
              <a:rPr lang="ru-RU" sz="1400" b="1" i="1" dirty="0">
                <a:solidFill>
                  <a:srgbClr val="C00000"/>
                </a:solidFill>
                <a:latin typeface="Comic Sans MS" panose="030F0702030302020204" pitchFamily="66" charset="0"/>
              </a:rPr>
              <a:t>«Утверждают, что, когда </a:t>
            </a:r>
            <a:r>
              <a:rPr lang="ru-RU" sz="1400" b="1" i="1" dirty="0" err="1">
                <a:solidFill>
                  <a:srgbClr val="C00000"/>
                </a:solidFill>
                <a:latin typeface="Comic Sans MS" panose="030F0702030302020204" pitchFamily="66" charset="0"/>
              </a:rPr>
              <a:t>Хлодион</a:t>
            </a:r>
            <a:r>
              <a:rPr lang="ru-RU" sz="1400" b="1" i="1" dirty="0">
                <a:solidFill>
                  <a:srgbClr val="C00000"/>
                </a:solidFill>
                <a:latin typeface="Comic Sans MS" panose="030F0702030302020204" pitchFamily="66" charset="0"/>
              </a:rPr>
              <a:t> летней порой остановился на берегу моря, в полдень его супругой, отправившейся на море купаться, овладел зверь Нептун, похожий на </a:t>
            </a:r>
            <a:r>
              <a:rPr lang="ru-RU" sz="1400" b="1" i="1" dirty="0" err="1">
                <a:solidFill>
                  <a:srgbClr val="C00000"/>
                </a:solidFill>
                <a:latin typeface="Comic Sans MS" panose="030F0702030302020204" pitchFamily="66" charset="0"/>
              </a:rPr>
              <a:t>квинотавра</a:t>
            </a:r>
            <a:r>
              <a:rPr lang="ru-RU" sz="1400" b="1" i="1" dirty="0">
                <a:solidFill>
                  <a:srgbClr val="C00000"/>
                </a:solidFill>
                <a:latin typeface="Comic Sans MS" panose="030F0702030302020204" pitchFamily="66" charset="0"/>
              </a:rPr>
              <a:t> (кентавра). Впоследствии, забеременев то ли от зверя, то ли от человека, она родила сына по имени </a:t>
            </a:r>
            <a:r>
              <a:rPr lang="ru-RU" sz="1400" b="1" i="1" dirty="0" err="1">
                <a:solidFill>
                  <a:srgbClr val="C00000"/>
                </a:solidFill>
                <a:latin typeface="Comic Sans MS" panose="030F0702030302020204" pitchFamily="66" charset="0"/>
              </a:rPr>
              <a:t>Меровей</a:t>
            </a:r>
            <a:r>
              <a:rPr lang="ru-RU" sz="1400" b="1" i="1" dirty="0">
                <a:solidFill>
                  <a:srgbClr val="C00000"/>
                </a:solidFill>
                <a:latin typeface="Comic Sans MS" panose="030F0702030302020204" pitchFamily="66" charset="0"/>
              </a:rPr>
              <a:t>, и по нему затем франкские короли стали прозываться Меровингами</a:t>
            </a:r>
            <a:r>
              <a:rPr lang="ru-RU" sz="1400" b="1" i="1" dirty="0" smtClean="0">
                <a:solidFill>
                  <a:srgbClr val="C00000"/>
                </a:solidFill>
                <a:latin typeface="Comic Sans MS" panose="030F0702030302020204" pitchFamily="66" charset="0"/>
              </a:rPr>
              <a:t>».</a:t>
            </a:r>
          </a:p>
          <a:p>
            <a:pPr algn="just"/>
            <a:r>
              <a:rPr lang="ru-RU" sz="1400" dirty="0">
                <a:solidFill>
                  <a:srgbClr val="C00000"/>
                </a:solidFill>
                <a:latin typeface="Comic Sans MS" panose="030F0702030302020204" pitchFamily="66" charset="0"/>
              </a:rPr>
              <a:t>Правление </a:t>
            </a:r>
            <a:r>
              <a:rPr lang="ru-RU" sz="1400" dirty="0" err="1">
                <a:solidFill>
                  <a:srgbClr val="C00000"/>
                </a:solidFill>
                <a:latin typeface="Comic Sans MS" panose="030F0702030302020204" pitchFamily="66" charset="0"/>
              </a:rPr>
              <a:t>Меровея</a:t>
            </a:r>
            <a:r>
              <a:rPr lang="ru-RU" sz="1400" dirty="0">
                <a:solidFill>
                  <a:srgbClr val="C00000"/>
                </a:solidFill>
                <a:latin typeface="Comic Sans MS" panose="030F0702030302020204" pitchFamily="66" charset="0"/>
              </a:rPr>
              <a:t> совпало с нашествием гуннов на Галлию. 7 апреля 451 года гуннами захвачен и разрушен </a:t>
            </a:r>
            <a:r>
              <a:rPr lang="ru-RU" sz="1400" dirty="0" err="1">
                <a:solidFill>
                  <a:srgbClr val="C00000"/>
                </a:solidFill>
                <a:latin typeface="Comic Sans MS" panose="030F0702030302020204" pitchFamily="66" charset="0"/>
              </a:rPr>
              <a:t>Мец</a:t>
            </a:r>
            <a:r>
              <a:rPr lang="ru-RU" sz="1400" dirty="0">
                <a:solidFill>
                  <a:srgbClr val="C00000"/>
                </a:solidFill>
                <a:latin typeface="Comic Sans MS" panose="030F0702030302020204" pitchFamily="66" charset="0"/>
              </a:rPr>
              <a:t>; пали также города Трир, Кёльн, Реймс, </a:t>
            </a:r>
            <a:r>
              <a:rPr lang="ru-RU" sz="1400" dirty="0" err="1">
                <a:solidFill>
                  <a:srgbClr val="C00000"/>
                </a:solidFill>
                <a:latin typeface="Comic Sans MS" panose="030F0702030302020204" pitchFamily="66" charset="0"/>
              </a:rPr>
              <a:t>Тонгер</a:t>
            </a:r>
            <a:r>
              <a:rPr lang="ru-RU" sz="1400" dirty="0">
                <a:solidFill>
                  <a:srgbClr val="C00000"/>
                </a:solidFill>
                <a:latin typeface="Comic Sans MS" panose="030F0702030302020204" pitchFamily="66" charset="0"/>
              </a:rPr>
              <a:t>, Труа.</a:t>
            </a:r>
          </a:p>
          <a:p>
            <a:pPr algn="just"/>
            <a:endParaRPr lang="ru-RU" sz="1400" dirty="0">
              <a:solidFill>
                <a:srgbClr val="C00000"/>
              </a:solidFill>
              <a:latin typeface="Comic Sans MS" panose="030F0702030302020204" pitchFamily="66" charset="0"/>
            </a:endParaRPr>
          </a:p>
          <a:p>
            <a:pPr algn="just"/>
            <a:endParaRPr lang="ru-RU" sz="1400" dirty="0">
              <a:solidFill>
                <a:srgbClr val="C00000"/>
              </a:solidFill>
              <a:latin typeface="Comic Sans MS" panose="030F0702030302020204" pitchFamily="66" charset="0"/>
            </a:endParaRPr>
          </a:p>
        </p:txBody>
      </p:sp>
      <p:sp>
        <p:nvSpPr>
          <p:cNvPr id="4" name="Текст 3"/>
          <p:cNvSpPr>
            <a:spLocks noGrp="1"/>
          </p:cNvSpPr>
          <p:nvPr>
            <p:ph type="body" sz="half" idx="2"/>
          </p:nvPr>
        </p:nvSpPr>
        <p:spPr>
          <a:xfrm>
            <a:off x="445639" y="5700537"/>
            <a:ext cx="3008313" cy="4691063"/>
          </a:xfrm>
        </p:spPr>
        <p:txBody>
          <a:bodyPr/>
          <a:lstStyle/>
          <a:p>
            <a:pPr algn="just"/>
            <a:r>
              <a:rPr lang="ru-RU" dirty="0" smtClean="0">
                <a:solidFill>
                  <a:schemeClr val="accent4">
                    <a:lumMod val="10000"/>
                  </a:schemeClr>
                </a:solidFill>
                <a:latin typeface="Comic Sans MS" panose="030F0702030302020204" pitchFamily="66" charset="0"/>
              </a:rPr>
              <a:t>Большая </a:t>
            </a:r>
            <a:r>
              <a:rPr lang="ru-RU" dirty="0">
                <a:solidFill>
                  <a:schemeClr val="accent4">
                    <a:lumMod val="10000"/>
                  </a:schemeClr>
                </a:solidFill>
                <a:latin typeface="Comic Sans MS" panose="030F0702030302020204" pitchFamily="66" charset="0"/>
              </a:rPr>
              <a:t>часть историков сходится во мнении, что именно </a:t>
            </a:r>
            <a:r>
              <a:rPr lang="ru-RU" dirty="0" err="1">
                <a:solidFill>
                  <a:schemeClr val="accent4">
                    <a:lumMod val="10000"/>
                  </a:schemeClr>
                </a:solidFill>
                <a:latin typeface="Comic Sans MS" panose="030F0702030302020204" pitchFamily="66" charset="0"/>
              </a:rPr>
              <a:t>Меровей</a:t>
            </a:r>
            <a:r>
              <a:rPr lang="ru-RU" dirty="0">
                <a:solidFill>
                  <a:schemeClr val="accent4">
                    <a:lumMod val="10000"/>
                  </a:schemeClr>
                </a:solidFill>
                <a:latin typeface="Comic Sans MS" panose="030F0702030302020204" pitchFamily="66" charset="0"/>
              </a:rPr>
              <a:t> мог вести франков в бой в битве на </a:t>
            </a:r>
            <a:r>
              <a:rPr lang="ru-RU" dirty="0" err="1">
                <a:solidFill>
                  <a:schemeClr val="accent4">
                    <a:lumMod val="10000"/>
                  </a:schemeClr>
                </a:solidFill>
                <a:latin typeface="Comic Sans MS" panose="030F0702030302020204" pitchFamily="66" charset="0"/>
              </a:rPr>
              <a:t>Каталаунских</a:t>
            </a:r>
            <a:r>
              <a:rPr lang="ru-RU" dirty="0">
                <a:solidFill>
                  <a:schemeClr val="accent4">
                    <a:lumMod val="10000"/>
                  </a:schemeClr>
                </a:solidFill>
                <a:latin typeface="Comic Sans MS" panose="030F0702030302020204" pitchFamily="66" charset="0"/>
              </a:rPr>
              <a:t> полях в 451 г. </a:t>
            </a:r>
          </a:p>
        </p:txBody>
      </p:sp>
      <p:pic>
        <p:nvPicPr>
          <p:cNvPr id="4102" name="Picture 6" descr="https://upload.wikimedia.org/wikipedia/commons/thumb/7/7c/De_Neuville_-_The_Huns_at_the_Battle_of_Chalons.jpg/397px-De_Neuville_-_The_Huns_at_the_Battle_of_Chalons.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0495" y="12837"/>
            <a:ext cx="3781425" cy="57054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58517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747464"/>
            <a:ext cx="3008313" cy="1162050"/>
          </a:xfrm>
        </p:spPr>
        <p:txBody>
          <a:bodyPr/>
          <a:lstStyle/>
          <a:p>
            <a:pPr algn="ctr"/>
            <a:r>
              <a:rPr lang="ru-RU" dirty="0" err="1" smtClean="0">
                <a:solidFill>
                  <a:srgbClr val="C00000"/>
                </a:solidFill>
                <a:latin typeface="Comic Sans MS" panose="030F0702030302020204" pitchFamily="66" charset="0"/>
              </a:rPr>
              <a:t>Хильдерик</a:t>
            </a:r>
            <a:r>
              <a:rPr lang="ru-RU" dirty="0" smtClean="0">
                <a:solidFill>
                  <a:srgbClr val="C00000"/>
                </a:solidFill>
                <a:latin typeface="Comic Sans MS" panose="030F0702030302020204" pitchFamily="66" charset="0"/>
              </a:rPr>
              <a:t> 1</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p:txBody>
          <a:bodyPr/>
          <a:lstStyle/>
          <a:p>
            <a:pPr algn="just"/>
            <a:r>
              <a:rPr lang="ru-RU" sz="1400" dirty="0" err="1">
                <a:solidFill>
                  <a:srgbClr val="C00000"/>
                </a:solidFill>
                <a:latin typeface="Comic Sans MS" panose="030F0702030302020204" pitchFamily="66" charset="0"/>
              </a:rPr>
              <a:t>Хильдерик</a:t>
            </a:r>
            <a:r>
              <a:rPr lang="ru-RU" sz="1400" dirty="0">
                <a:solidFill>
                  <a:srgbClr val="C00000"/>
                </a:solidFill>
                <a:latin typeface="Comic Sans MS" panose="030F0702030302020204" pitchFamily="66" charset="0"/>
              </a:rPr>
              <a:t> I — король франков, правил приблизительно в 457/458 — 481/482 </a:t>
            </a:r>
            <a:r>
              <a:rPr lang="ru-RU" sz="1400" dirty="0" smtClean="0">
                <a:solidFill>
                  <a:srgbClr val="C00000"/>
                </a:solidFill>
                <a:latin typeface="Comic Sans MS" panose="030F0702030302020204" pitchFamily="66" charset="0"/>
              </a:rPr>
              <a:t>годах.</a:t>
            </a:r>
          </a:p>
          <a:p>
            <a:pPr algn="just"/>
            <a:r>
              <a:rPr lang="ru-RU" sz="1400" dirty="0" smtClean="0">
                <a:solidFill>
                  <a:srgbClr val="C00000"/>
                </a:solidFill>
                <a:latin typeface="Comic Sans MS" panose="030F0702030302020204" pitchFamily="66" charset="0"/>
              </a:rPr>
              <a:t>Предположительно </a:t>
            </a:r>
            <a:r>
              <a:rPr lang="ru-RU" sz="1400" dirty="0">
                <a:solidFill>
                  <a:srgbClr val="C00000"/>
                </a:solidFill>
                <a:latin typeface="Comic Sans MS" panose="030F0702030302020204" pitchFamily="66" charset="0"/>
              </a:rPr>
              <a:t>сын легендарного короля </a:t>
            </a:r>
            <a:r>
              <a:rPr lang="ru-RU" sz="1400" dirty="0" err="1">
                <a:solidFill>
                  <a:srgbClr val="C00000"/>
                </a:solidFill>
                <a:latin typeface="Comic Sans MS" panose="030F0702030302020204" pitchFamily="66" charset="0"/>
              </a:rPr>
              <a:t>Меровея</a:t>
            </a:r>
            <a:r>
              <a:rPr lang="ru-RU" sz="1400" dirty="0">
                <a:solidFill>
                  <a:srgbClr val="C00000"/>
                </a:solidFill>
                <a:latin typeface="Comic Sans MS" panose="030F0702030302020204" pitchFamily="66" charset="0"/>
              </a:rPr>
              <a:t>.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Имя </a:t>
            </a:r>
            <a:r>
              <a:rPr lang="ru-RU" sz="1400" dirty="0">
                <a:solidFill>
                  <a:srgbClr val="C00000"/>
                </a:solidFill>
                <a:latin typeface="Comic Sans MS" panose="030F0702030302020204" pitchFamily="66" charset="0"/>
              </a:rPr>
              <a:t>«</a:t>
            </a:r>
            <a:r>
              <a:rPr lang="ru-RU" sz="1400" dirty="0" err="1">
                <a:solidFill>
                  <a:srgbClr val="C00000"/>
                </a:solidFill>
                <a:latin typeface="Comic Sans MS" panose="030F0702030302020204" pitchFamily="66" charset="0"/>
              </a:rPr>
              <a:t>Хильдерик</a:t>
            </a:r>
            <a:r>
              <a:rPr lang="ru-RU" sz="1400" dirty="0">
                <a:solidFill>
                  <a:srgbClr val="C00000"/>
                </a:solidFill>
                <a:latin typeface="Comic Sans MS" panose="030F0702030302020204" pitchFamily="66" charset="0"/>
              </a:rPr>
              <a:t>» переводится с франкского языка как «Сильный в битве» или «Мощный воитель</a:t>
            </a:r>
            <a:r>
              <a:rPr lang="ru-RU" sz="1400" dirty="0" smtClean="0">
                <a:solidFill>
                  <a:srgbClr val="C00000"/>
                </a:solidFill>
                <a:latin typeface="Comic Sans MS" panose="030F0702030302020204" pitchFamily="66" charset="0"/>
              </a:rPr>
              <a:t>».</a:t>
            </a:r>
          </a:p>
          <a:p>
            <a:pPr algn="just"/>
            <a:r>
              <a:rPr lang="ru-RU" sz="1400" dirty="0" err="1">
                <a:solidFill>
                  <a:srgbClr val="C00000"/>
                </a:solidFill>
                <a:latin typeface="Comic Sans MS" panose="030F0702030302020204" pitchFamily="66" charset="0"/>
              </a:rPr>
              <a:t>Хильдерик</a:t>
            </a:r>
            <a:r>
              <a:rPr lang="ru-RU" sz="1400" dirty="0">
                <a:solidFill>
                  <a:srgbClr val="C00000"/>
                </a:solidFill>
                <a:latin typeface="Comic Sans MS" panose="030F0702030302020204" pitchFamily="66" charset="0"/>
              </a:rPr>
              <a:t> был королём одного из племен салических франков и правил на территории с центром в Турне</a:t>
            </a:r>
            <a:r>
              <a:rPr lang="ru-RU" sz="1400" dirty="0" smtClean="0">
                <a:solidFill>
                  <a:srgbClr val="C00000"/>
                </a:solidFill>
                <a:latin typeface="Comic Sans MS" panose="030F0702030302020204" pitchFamily="66" charset="0"/>
              </a:rPr>
              <a:t>.</a:t>
            </a:r>
          </a:p>
          <a:p>
            <a:pPr algn="just"/>
            <a:r>
              <a:rPr lang="ru-RU" sz="1400" dirty="0" err="1">
                <a:solidFill>
                  <a:srgbClr val="C00000"/>
                </a:solidFill>
                <a:latin typeface="Comic Sans MS" panose="030F0702030302020204" pitchFamily="66" charset="0"/>
              </a:rPr>
              <a:t>Хильдерик</a:t>
            </a:r>
            <a:r>
              <a:rPr lang="ru-RU" sz="1400" dirty="0" smtClean="0">
                <a:solidFill>
                  <a:srgbClr val="C00000"/>
                </a:solidFill>
                <a:latin typeface="Comic Sans MS" panose="030F0702030302020204" pitchFamily="66" charset="0"/>
              </a:rPr>
              <a:t>, согласно, </a:t>
            </a:r>
            <a:r>
              <a:rPr lang="ru-RU" sz="1400" dirty="0">
                <a:solidFill>
                  <a:srgbClr val="C00000"/>
                </a:solidFill>
                <a:latin typeface="Comic Sans MS" panose="030F0702030302020204" pitchFamily="66" charset="0"/>
              </a:rPr>
              <a:t>Григорию </a:t>
            </a:r>
            <a:r>
              <a:rPr lang="ru-RU" sz="1400" dirty="0" err="1">
                <a:solidFill>
                  <a:srgbClr val="C00000"/>
                </a:solidFill>
                <a:latin typeface="Comic Sans MS" panose="030F0702030302020204" pitchFamily="66" charset="0"/>
              </a:rPr>
              <a:t>Турскому</a:t>
            </a:r>
            <a:r>
              <a:rPr lang="ru-RU" sz="1400" dirty="0">
                <a:solidFill>
                  <a:srgbClr val="C00000"/>
                </a:solidFill>
                <a:latin typeface="Comic Sans MS" panose="030F0702030302020204" pitchFamily="66" charset="0"/>
              </a:rPr>
              <a:t>, отличался чрезмерной распущенностью. Он совращал дочерей франков, за что франки лишили его королевской власти и, чтобы избежать казни, </a:t>
            </a:r>
            <a:r>
              <a:rPr lang="ru-RU" sz="1400" dirty="0" err="1">
                <a:solidFill>
                  <a:srgbClr val="C00000"/>
                </a:solidFill>
                <a:latin typeface="Comic Sans MS" panose="030F0702030302020204" pitchFamily="66" charset="0"/>
              </a:rPr>
              <a:t>Хильдерик</a:t>
            </a:r>
            <a:r>
              <a:rPr lang="ru-RU" sz="1400" dirty="0">
                <a:solidFill>
                  <a:srgbClr val="C00000"/>
                </a:solidFill>
                <a:latin typeface="Comic Sans MS" panose="030F0702030302020204" pitchFamily="66" charset="0"/>
              </a:rPr>
              <a:t> был вынужден бежать в королевство Тюрингию, к королю </a:t>
            </a:r>
            <a:r>
              <a:rPr lang="ru-RU" sz="1400" dirty="0" err="1">
                <a:solidFill>
                  <a:srgbClr val="C00000"/>
                </a:solidFill>
                <a:latin typeface="Comic Sans MS" panose="030F0702030302020204" pitchFamily="66" charset="0"/>
              </a:rPr>
              <a:t>Бизину</a:t>
            </a:r>
            <a:r>
              <a:rPr lang="ru-RU" sz="1400" dirty="0" smtClean="0">
                <a:solidFill>
                  <a:srgbClr val="C00000"/>
                </a:solidFill>
                <a:latin typeface="Comic Sans MS" panose="030F0702030302020204" pitchFamily="66" charset="0"/>
              </a:rPr>
              <a:t>.</a:t>
            </a:r>
          </a:p>
          <a:p>
            <a:pPr algn="just"/>
            <a:r>
              <a:rPr lang="ru-RU" sz="1400" dirty="0" smtClean="0">
                <a:solidFill>
                  <a:srgbClr val="C00000"/>
                </a:solidFill>
                <a:latin typeface="Comic Sans MS" panose="030F0702030302020204" pitchFamily="66" charset="0"/>
              </a:rPr>
              <a:t>Власть </a:t>
            </a:r>
            <a:r>
              <a:rPr lang="ru-RU" sz="1400" dirty="0">
                <a:solidFill>
                  <a:srgbClr val="C00000"/>
                </a:solidFill>
                <a:latin typeface="Comic Sans MS" panose="030F0702030302020204" pitchFamily="66" charset="0"/>
              </a:rPr>
              <a:t>королей накануне образования варварских королевств из германских племён в значительной мере была ещё ограничена нормами военной демократии. Король мог быть лишён власти и изгнан в случае нарушения им прав свободных соплеменников.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Франки признали </a:t>
            </a:r>
            <a:r>
              <a:rPr lang="ru-RU" sz="1400" dirty="0">
                <a:solidFill>
                  <a:srgbClr val="C00000"/>
                </a:solidFill>
                <a:latin typeface="Comic Sans MS" panose="030F0702030302020204" pitchFamily="66" charset="0"/>
              </a:rPr>
              <a:t>королём римского полководца в Северной Галлии </a:t>
            </a:r>
            <a:r>
              <a:rPr lang="ru-RU" sz="1400" dirty="0" err="1">
                <a:solidFill>
                  <a:srgbClr val="C00000"/>
                </a:solidFill>
                <a:latin typeface="Comic Sans MS" panose="030F0702030302020204" pitchFamily="66" charset="0"/>
              </a:rPr>
              <a:t>Эгидия</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Ф</a:t>
            </a:r>
            <a:r>
              <a:rPr lang="ru-RU" sz="1400" dirty="0" smtClean="0">
                <a:solidFill>
                  <a:srgbClr val="C00000"/>
                </a:solidFill>
                <a:latin typeface="Comic Sans MS" panose="030F0702030302020204" pitchFamily="66" charset="0"/>
              </a:rPr>
              <a:t>ранки </a:t>
            </a:r>
            <a:r>
              <a:rPr lang="ru-RU" sz="1400" dirty="0">
                <a:solidFill>
                  <a:srgbClr val="C00000"/>
                </a:solidFill>
                <a:latin typeface="Comic Sans MS" panose="030F0702030302020204" pitchFamily="66" charset="0"/>
              </a:rPr>
              <a:t>в какой-то форме подчинились его авторитету императорского полководца.</a:t>
            </a:r>
          </a:p>
        </p:txBody>
      </p:sp>
      <p:pic>
        <p:nvPicPr>
          <p:cNvPr id="5126" name="Picture 6" descr="https://upload.wikimedia.org/wikipedia/commons/5/57/Portrait_Child%C3%A9ric_roy_de_Franc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50366" y="420060"/>
            <a:ext cx="2952750" cy="3276601"/>
          </a:xfrm>
          <a:prstGeom prst="rect">
            <a:avLst/>
          </a:prstGeom>
          <a:noFill/>
          <a:extLst>
            <a:ext uri="{909E8E84-426E-40DD-AFC4-6F175D3DCCD1}">
              <a14:hiddenFill xmlns="" xmlns:a14="http://schemas.microsoft.com/office/drawing/2010/main">
                <a:solidFill>
                  <a:srgbClr val="FFFFFF"/>
                </a:solidFill>
              </a14:hiddenFill>
            </a:ext>
          </a:extLst>
        </p:spPr>
      </p:pic>
      <p:pic>
        <p:nvPicPr>
          <p:cNvPr id="5128" name="Picture 8" descr="https://upload.wikimedia.org/wikipedia/commons/3/3c/Visions_de_Child%C3%A9ric_Ier.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36575" y="3819524"/>
            <a:ext cx="3038475" cy="30384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493404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6544" y="-750280"/>
            <a:ext cx="3008313" cy="1162050"/>
          </a:xfrm>
        </p:spPr>
        <p:txBody>
          <a:bodyPr/>
          <a:lstStyle/>
          <a:p>
            <a:r>
              <a:rPr lang="ru-RU" dirty="0" err="1" smtClean="0">
                <a:solidFill>
                  <a:srgbClr val="C00000"/>
                </a:solidFill>
                <a:latin typeface="Comic Sans MS" panose="030F0702030302020204" pitchFamily="66" charset="0"/>
              </a:rPr>
              <a:t>Хильдерик</a:t>
            </a:r>
            <a:r>
              <a:rPr lang="ru-RU" dirty="0" smtClean="0">
                <a:solidFill>
                  <a:srgbClr val="C00000"/>
                </a:solidFill>
                <a:latin typeface="Comic Sans MS" panose="030F0702030302020204" pitchFamily="66" charset="0"/>
              </a:rPr>
              <a:t> 1</a:t>
            </a:r>
            <a:endParaRPr lang="ru-RU" dirty="0">
              <a:solidFill>
                <a:srgbClr val="C00000"/>
              </a:solidFill>
              <a:latin typeface="Comic Sans MS" panose="030F0702030302020204" pitchFamily="66" charset="0"/>
            </a:endParaRPr>
          </a:p>
        </p:txBody>
      </p:sp>
      <p:sp>
        <p:nvSpPr>
          <p:cNvPr id="3" name="Объект 2"/>
          <p:cNvSpPr>
            <a:spLocks noGrp="1"/>
          </p:cNvSpPr>
          <p:nvPr>
            <p:ph idx="1"/>
          </p:nvPr>
        </p:nvSpPr>
        <p:spPr>
          <a:xfrm>
            <a:off x="4017991" y="273050"/>
            <a:ext cx="5111750" cy="5853113"/>
          </a:xfrm>
        </p:spPr>
        <p:txBody>
          <a:bodyPr/>
          <a:lstStyle/>
          <a:p>
            <a:pPr algn="just"/>
            <a:r>
              <a:rPr lang="ru-RU" sz="1400" dirty="0">
                <a:solidFill>
                  <a:srgbClr val="C00000"/>
                </a:solidFill>
                <a:latin typeface="Comic Sans MS" panose="030F0702030302020204" pitchFamily="66" charset="0"/>
              </a:rPr>
              <a:t>Согласно франкской традиции, некий </a:t>
            </a:r>
            <a:r>
              <a:rPr lang="ru-RU" sz="1400" dirty="0" err="1">
                <a:solidFill>
                  <a:srgbClr val="C00000"/>
                </a:solidFill>
                <a:latin typeface="Comic Sans MS" panose="030F0702030302020204" pitchFamily="66" charset="0"/>
              </a:rPr>
              <a:t>Виомад</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Виомадий</a:t>
            </a:r>
            <a:r>
              <a:rPr lang="ru-RU" sz="1400" dirty="0">
                <a:solidFill>
                  <a:srgbClr val="C00000"/>
                </a:solidFill>
                <a:latin typeface="Comic Sans MS" panose="030F0702030302020204" pitchFamily="66" charset="0"/>
              </a:rPr>
              <a:t>), который в своё время помог </a:t>
            </a:r>
            <a:r>
              <a:rPr lang="ru-RU" sz="1400" dirty="0" err="1">
                <a:solidFill>
                  <a:srgbClr val="C00000"/>
                </a:solidFill>
                <a:latin typeface="Comic Sans MS" panose="030F0702030302020204" pitchFamily="66" charset="0"/>
              </a:rPr>
              <a:t>Хильдерику</a:t>
            </a:r>
            <a:r>
              <a:rPr lang="ru-RU" sz="1400" dirty="0">
                <a:solidFill>
                  <a:srgbClr val="C00000"/>
                </a:solidFill>
                <a:latin typeface="Comic Sans MS" panose="030F0702030302020204" pitchFamily="66" charset="0"/>
              </a:rPr>
              <a:t> и его матери освободиться из плена у </a:t>
            </a:r>
            <a:r>
              <a:rPr lang="ru-RU" sz="1400" dirty="0" smtClean="0">
                <a:solidFill>
                  <a:srgbClr val="C00000"/>
                </a:solidFill>
                <a:latin typeface="Comic Sans MS" panose="030F0702030302020204" pitchFamily="66" charset="0"/>
              </a:rPr>
              <a:t>гуннов, </a:t>
            </a:r>
            <a:r>
              <a:rPr lang="ru-RU" sz="1400" dirty="0">
                <a:solidFill>
                  <a:srgbClr val="C00000"/>
                </a:solidFill>
                <a:latin typeface="Comic Sans MS" panose="030F0702030302020204" pitchFamily="66" charset="0"/>
              </a:rPr>
              <a:t>был самым верным человеком у </a:t>
            </a:r>
            <a:r>
              <a:rPr lang="ru-RU" sz="1400" dirty="0" err="1" smtClean="0">
                <a:solidFill>
                  <a:srgbClr val="C00000"/>
                </a:solidFill>
                <a:latin typeface="Comic Sans MS" panose="030F0702030302020204" pitchFamily="66" charset="0"/>
              </a:rPr>
              <a:t>Хильдерика</a:t>
            </a:r>
            <a:r>
              <a:rPr lang="ru-RU" sz="1400" dirty="0" smtClean="0">
                <a:solidFill>
                  <a:srgbClr val="C00000"/>
                </a:solidFill>
                <a:latin typeface="Comic Sans MS" panose="030F0702030302020204" pitchFamily="66" charset="0"/>
              </a:rPr>
              <a:t>. </a:t>
            </a:r>
          </a:p>
          <a:p>
            <a:pPr algn="just"/>
            <a:r>
              <a:rPr lang="ru-RU" sz="1400" dirty="0" smtClean="0">
                <a:solidFill>
                  <a:srgbClr val="C00000"/>
                </a:solidFill>
                <a:latin typeface="Comic Sans MS" panose="030F0702030302020204" pitchFamily="66" charset="0"/>
              </a:rPr>
              <a:t>Он сделал </a:t>
            </a:r>
            <a:r>
              <a:rPr lang="ru-RU" sz="1400" dirty="0">
                <a:solidFill>
                  <a:srgbClr val="C00000"/>
                </a:solidFill>
                <a:latin typeface="Comic Sans MS" panose="030F0702030302020204" pitchFamily="66" charset="0"/>
              </a:rPr>
              <a:t>всё, чтобы правление </a:t>
            </a:r>
            <a:r>
              <a:rPr lang="ru-RU" sz="1400" dirty="0" err="1">
                <a:solidFill>
                  <a:srgbClr val="C00000"/>
                </a:solidFill>
                <a:latin typeface="Comic Sans MS" panose="030F0702030302020204" pitchFamily="66" charset="0"/>
              </a:rPr>
              <a:t>Эгидия</a:t>
            </a:r>
            <a:r>
              <a:rPr lang="ru-RU" sz="1400" dirty="0">
                <a:solidFill>
                  <a:srgbClr val="C00000"/>
                </a:solidFill>
                <a:latin typeface="Comic Sans MS" panose="030F0702030302020204" pitchFamily="66" charset="0"/>
              </a:rPr>
              <a:t> было непопулярным. </a:t>
            </a:r>
            <a:r>
              <a:rPr lang="ru-RU" sz="1400" dirty="0" err="1" smtClean="0">
                <a:solidFill>
                  <a:srgbClr val="C00000"/>
                </a:solidFill>
                <a:latin typeface="Comic Sans MS" panose="030F0702030302020204" pitchFamily="66" charset="0"/>
              </a:rPr>
              <a:t>Эгидий</a:t>
            </a:r>
            <a:r>
              <a:rPr lang="ru-RU" sz="1400" dirty="0">
                <a:solidFill>
                  <a:srgbClr val="C00000"/>
                </a:solidFill>
                <a:latin typeface="Comic Sans MS" panose="030F0702030302020204" pitchFamily="66" charset="0"/>
              </a:rPr>
              <a:t>, по совету </a:t>
            </a:r>
            <a:r>
              <a:rPr lang="ru-RU" sz="1400" dirty="0" err="1">
                <a:solidFill>
                  <a:srgbClr val="C00000"/>
                </a:solidFill>
                <a:latin typeface="Comic Sans MS" panose="030F0702030302020204" pitchFamily="66" charset="0"/>
              </a:rPr>
              <a:t>Виомада</a:t>
            </a:r>
            <a:r>
              <a:rPr lang="ru-RU" sz="1400" dirty="0">
                <a:solidFill>
                  <a:srgbClr val="C00000"/>
                </a:solidFill>
                <a:latin typeface="Comic Sans MS" panose="030F0702030302020204" pitchFamily="66" charset="0"/>
              </a:rPr>
              <a:t> обложил франков тяжелыми налогами и казнил 100 человек. </a:t>
            </a:r>
            <a:endParaRPr lang="ru-RU" sz="1400" dirty="0" smtClean="0">
              <a:solidFill>
                <a:srgbClr val="C00000"/>
              </a:solidFill>
              <a:latin typeface="Comic Sans MS" panose="030F0702030302020204" pitchFamily="66" charset="0"/>
            </a:endParaRPr>
          </a:p>
          <a:p>
            <a:pPr algn="just"/>
            <a:r>
              <a:rPr lang="ru-RU" sz="1400" dirty="0">
                <a:solidFill>
                  <a:srgbClr val="C00000"/>
                </a:solidFill>
                <a:latin typeface="Comic Sans MS" panose="030F0702030302020204" pitchFamily="66" charset="0"/>
              </a:rPr>
              <a:t>О</a:t>
            </a:r>
            <a:r>
              <a:rPr lang="ru-RU" sz="1400" dirty="0" smtClean="0">
                <a:solidFill>
                  <a:srgbClr val="C00000"/>
                </a:solidFill>
                <a:latin typeface="Comic Sans MS" panose="030F0702030302020204" pitchFamily="66" charset="0"/>
              </a:rPr>
              <a:t>н добился, </a:t>
            </a:r>
            <a:r>
              <a:rPr lang="ru-RU" sz="1400" dirty="0">
                <a:solidFill>
                  <a:srgbClr val="C00000"/>
                </a:solidFill>
                <a:latin typeface="Comic Sans MS" panose="030F0702030302020204" pitchFamily="66" charset="0"/>
              </a:rPr>
              <a:t>чтобы франки дали согласие на возвращение </a:t>
            </a:r>
            <a:r>
              <a:rPr lang="ru-RU" sz="1400" dirty="0" err="1">
                <a:solidFill>
                  <a:srgbClr val="C00000"/>
                </a:solidFill>
                <a:latin typeface="Comic Sans MS" panose="030F0702030302020204" pitchFamily="66" charset="0"/>
              </a:rPr>
              <a:t>Хильдерика</a:t>
            </a:r>
            <a:r>
              <a:rPr lang="ru-RU" sz="1400" dirty="0">
                <a:solidFill>
                  <a:srgbClr val="C00000"/>
                </a:solidFill>
                <a:latin typeface="Comic Sans MS" panose="030F0702030302020204" pitchFamily="66" charset="0"/>
              </a:rPr>
              <a:t>. Послав, как было </a:t>
            </a:r>
            <a:r>
              <a:rPr lang="ru-RU" sz="1400" dirty="0" err="1">
                <a:solidFill>
                  <a:srgbClr val="C00000"/>
                </a:solidFill>
                <a:latin typeface="Comic Sans MS" panose="030F0702030302020204" pitchFamily="66" charset="0"/>
              </a:rPr>
              <a:t>условленно</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Хильдерику</a:t>
            </a:r>
            <a:r>
              <a:rPr lang="ru-RU" sz="1400" dirty="0">
                <a:solidFill>
                  <a:srgbClr val="C00000"/>
                </a:solidFill>
                <a:latin typeface="Comic Sans MS" panose="030F0702030302020204" pitchFamily="66" charset="0"/>
              </a:rPr>
              <a:t> половину </a:t>
            </a:r>
            <a:r>
              <a:rPr lang="ru-RU" sz="1400" dirty="0" smtClean="0">
                <a:solidFill>
                  <a:srgbClr val="C00000"/>
                </a:solidFill>
                <a:latin typeface="Comic Sans MS" panose="030F0702030302020204" pitchFamily="66" charset="0"/>
              </a:rPr>
              <a:t>золотого слитка </a:t>
            </a:r>
            <a:r>
              <a:rPr lang="ru-RU" sz="1400" dirty="0">
                <a:solidFill>
                  <a:srgbClr val="C00000"/>
                </a:solidFill>
                <a:latin typeface="Comic Sans MS" panose="030F0702030302020204" pitchFamily="66" charset="0"/>
              </a:rPr>
              <a:t>(вторая часть находилась у </a:t>
            </a:r>
            <a:r>
              <a:rPr lang="ru-RU" sz="1400" dirty="0" err="1">
                <a:solidFill>
                  <a:srgbClr val="C00000"/>
                </a:solidFill>
                <a:latin typeface="Comic Sans MS" panose="030F0702030302020204" pitchFamily="66" charset="0"/>
              </a:rPr>
              <a:t>Хильдерика</a:t>
            </a:r>
            <a:r>
              <a:rPr lang="ru-RU" sz="1400" dirty="0">
                <a:solidFill>
                  <a:srgbClr val="C00000"/>
                </a:solidFill>
                <a:latin typeface="Comic Sans MS" panose="030F0702030302020204" pitchFamily="66" charset="0"/>
              </a:rPr>
              <a:t>), </a:t>
            </a:r>
            <a:r>
              <a:rPr lang="ru-RU" sz="1400" dirty="0" err="1">
                <a:solidFill>
                  <a:srgbClr val="C00000"/>
                </a:solidFill>
                <a:latin typeface="Comic Sans MS" panose="030F0702030302020204" pitchFamily="66" charset="0"/>
              </a:rPr>
              <a:t>Виомад</a:t>
            </a:r>
            <a:r>
              <a:rPr lang="ru-RU" sz="1400" dirty="0">
                <a:solidFill>
                  <a:srgbClr val="C00000"/>
                </a:solidFill>
                <a:latin typeface="Comic Sans MS" panose="030F0702030302020204" pitchFamily="66" charset="0"/>
              </a:rPr>
              <a:t> дал знак королю на возвращение. </a:t>
            </a:r>
            <a:endParaRPr lang="ru-RU" sz="1400" dirty="0" smtClean="0">
              <a:solidFill>
                <a:srgbClr val="C00000"/>
              </a:solidFill>
              <a:latin typeface="Comic Sans MS" panose="030F0702030302020204" pitchFamily="66" charset="0"/>
            </a:endParaRPr>
          </a:p>
          <a:p>
            <a:pPr algn="just"/>
            <a:r>
              <a:rPr lang="ru-RU" sz="1400" dirty="0" smtClean="0">
                <a:solidFill>
                  <a:srgbClr val="C00000"/>
                </a:solidFill>
                <a:latin typeface="Comic Sans MS" panose="030F0702030302020204" pitchFamily="66" charset="0"/>
              </a:rPr>
              <a:t>В </a:t>
            </a:r>
            <a:r>
              <a:rPr lang="ru-RU" sz="1400" dirty="0">
                <a:solidFill>
                  <a:srgbClr val="C00000"/>
                </a:solidFill>
                <a:latin typeface="Comic Sans MS" panose="030F0702030302020204" pitchFamily="66" charset="0"/>
              </a:rPr>
              <a:t>463 году, на 8-м году правления </a:t>
            </a:r>
            <a:r>
              <a:rPr lang="ru-RU" sz="1400" dirty="0" err="1">
                <a:solidFill>
                  <a:srgbClr val="C00000"/>
                </a:solidFill>
                <a:latin typeface="Comic Sans MS" panose="030F0702030302020204" pitchFamily="66" charset="0"/>
              </a:rPr>
              <a:t>Эгидия</a:t>
            </a:r>
            <a:r>
              <a:rPr lang="ru-RU" sz="1400" dirty="0">
                <a:solidFill>
                  <a:srgbClr val="C00000"/>
                </a:solidFill>
                <a:latin typeface="Comic Sans MS" panose="030F0702030302020204" pitchFamily="66" charset="0"/>
              </a:rPr>
              <a:t> франки опять приняли </a:t>
            </a:r>
            <a:r>
              <a:rPr lang="ru-RU" sz="1400" dirty="0" err="1">
                <a:solidFill>
                  <a:srgbClr val="C00000"/>
                </a:solidFill>
                <a:latin typeface="Comic Sans MS" panose="030F0702030302020204" pitchFamily="66" charset="0"/>
              </a:rPr>
              <a:t>Хильдерика</a:t>
            </a:r>
            <a:r>
              <a:rPr lang="ru-RU" sz="1400" dirty="0">
                <a:solidFill>
                  <a:srgbClr val="C00000"/>
                </a:solidFill>
                <a:latin typeface="Comic Sans MS" panose="030F0702030302020204" pitchFamily="66" charset="0"/>
              </a:rPr>
              <a:t>. За ним последовала и </a:t>
            </a:r>
            <a:r>
              <a:rPr lang="ru-RU" sz="1400" dirty="0" err="1">
                <a:solidFill>
                  <a:srgbClr val="C00000"/>
                </a:solidFill>
                <a:latin typeface="Comic Sans MS" panose="030F0702030302020204" pitchFamily="66" charset="0"/>
              </a:rPr>
              <a:t>Базина</a:t>
            </a:r>
            <a:r>
              <a:rPr lang="ru-RU" sz="1400" dirty="0">
                <a:solidFill>
                  <a:srgbClr val="C00000"/>
                </a:solidFill>
                <a:latin typeface="Comic Sans MS" panose="030F0702030302020204" pitchFamily="66" charset="0"/>
              </a:rPr>
              <a:t>, жена </a:t>
            </a:r>
            <a:r>
              <a:rPr lang="ru-RU" sz="1400" dirty="0" err="1" smtClean="0">
                <a:solidFill>
                  <a:srgbClr val="C00000"/>
                </a:solidFill>
                <a:latin typeface="Comic Sans MS" panose="030F0702030302020204" pitchFamily="66" charset="0"/>
              </a:rPr>
              <a:t>Бизина</a:t>
            </a:r>
            <a:r>
              <a:rPr lang="ru-RU" sz="1400" dirty="0" smtClean="0">
                <a:solidFill>
                  <a:srgbClr val="C00000"/>
                </a:solidFill>
                <a:latin typeface="Comic Sans MS" panose="030F0702030302020204" pitchFamily="66" charset="0"/>
              </a:rPr>
              <a:t>, </a:t>
            </a:r>
            <a:r>
              <a:rPr lang="ru-RU" sz="1400" dirty="0">
                <a:solidFill>
                  <a:srgbClr val="C00000"/>
                </a:solidFill>
                <a:latin typeface="Comic Sans MS" panose="030F0702030302020204" pitchFamily="66" charset="0"/>
              </a:rPr>
              <a:t>которая бросила мужа из-за любви к </a:t>
            </a:r>
            <a:r>
              <a:rPr lang="ru-RU" sz="1400" dirty="0" err="1">
                <a:solidFill>
                  <a:srgbClr val="C00000"/>
                </a:solidFill>
                <a:latin typeface="Comic Sans MS" panose="030F0702030302020204" pitchFamily="66" charset="0"/>
              </a:rPr>
              <a:t>Хильдерику</a:t>
            </a:r>
            <a:r>
              <a:rPr lang="ru-RU" sz="1400" dirty="0" smtClean="0">
                <a:solidFill>
                  <a:srgbClr val="C00000"/>
                </a:solidFill>
                <a:latin typeface="Comic Sans MS" panose="030F0702030302020204" pitchFamily="66" charset="0"/>
              </a:rPr>
              <a:t>.</a:t>
            </a:r>
          </a:p>
          <a:p>
            <a:pPr algn="just"/>
            <a:endParaRPr lang="ru-RU" sz="1400" dirty="0" smtClean="0">
              <a:latin typeface="Comic Sans MS" panose="030F0702030302020204" pitchFamily="66" charset="0"/>
            </a:endParaRPr>
          </a:p>
          <a:p>
            <a:pPr algn="just"/>
            <a:endParaRPr lang="ru-RU" sz="1400" dirty="0">
              <a:latin typeface="Comic Sans MS" panose="030F0702030302020204" pitchFamily="66" charset="0"/>
            </a:endParaRPr>
          </a:p>
          <a:p>
            <a:pPr algn="just"/>
            <a:r>
              <a:rPr lang="ru-RU" sz="1400" dirty="0" smtClean="0">
                <a:latin typeface="Comic Sans MS" panose="030F0702030302020204" pitchFamily="66" charset="0"/>
              </a:rPr>
              <a:t>Перстень </a:t>
            </a:r>
            <a:r>
              <a:rPr lang="ru-RU" sz="1400" dirty="0">
                <a:latin typeface="Comic Sans MS" panose="030F0702030302020204" pitchFamily="66" charset="0"/>
              </a:rPr>
              <a:t>найденный в 1653 году в гробнице в Турне с изображением </a:t>
            </a:r>
            <a:r>
              <a:rPr lang="ru-RU" sz="1400" dirty="0" err="1">
                <a:latin typeface="Comic Sans MS" panose="030F0702030302020204" pitchFamily="66" charset="0"/>
              </a:rPr>
              <a:t>Хильдерика</a:t>
            </a:r>
            <a:r>
              <a:rPr lang="ru-RU" sz="1400" dirty="0">
                <a:latin typeface="Comic Sans MS" panose="030F0702030302020204" pitchFamily="66" charset="0"/>
              </a:rPr>
              <a:t> и надписью «</a:t>
            </a:r>
            <a:r>
              <a:rPr lang="ru-RU" sz="1400" dirty="0" err="1">
                <a:latin typeface="Comic Sans MS" panose="030F0702030302020204" pitchFamily="66" charset="0"/>
              </a:rPr>
              <a:t>Childerici</a:t>
            </a:r>
            <a:r>
              <a:rPr lang="ru-RU" sz="1400" dirty="0">
                <a:latin typeface="Comic Sans MS" panose="030F0702030302020204" pitchFamily="66" charset="0"/>
              </a:rPr>
              <a:t> </a:t>
            </a:r>
            <a:r>
              <a:rPr lang="ru-RU" sz="1400" dirty="0" err="1">
                <a:latin typeface="Comic Sans MS" panose="030F0702030302020204" pitchFamily="66" charset="0"/>
              </a:rPr>
              <a:t>Regis</a:t>
            </a:r>
            <a:r>
              <a:rPr lang="ru-RU" sz="1400" dirty="0">
                <a:latin typeface="Comic Sans MS" panose="030F0702030302020204" pitchFamily="66" charset="0"/>
              </a:rPr>
              <a:t>». Национальная библиотека Франции, Париж.</a:t>
            </a:r>
          </a:p>
        </p:txBody>
      </p:sp>
      <p:sp>
        <p:nvSpPr>
          <p:cNvPr id="4" name="Текст 3"/>
          <p:cNvSpPr>
            <a:spLocks noGrp="1"/>
          </p:cNvSpPr>
          <p:nvPr>
            <p:ph type="body" sz="half" idx="2"/>
          </p:nvPr>
        </p:nvSpPr>
        <p:spPr>
          <a:xfrm>
            <a:off x="1187624" y="799306"/>
            <a:ext cx="3008313" cy="4691063"/>
          </a:xfrm>
        </p:spPr>
        <p:txBody>
          <a:bodyPr/>
          <a:lstStyle/>
          <a:p>
            <a:r>
              <a:rPr lang="ru-RU" dirty="0" smtClean="0">
                <a:latin typeface="Comic Sans MS" panose="030F0702030302020204" pitchFamily="66" charset="0"/>
              </a:rPr>
              <a:t>                 </a:t>
            </a:r>
            <a:r>
              <a:rPr lang="ru-RU" dirty="0" err="1" smtClean="0">
                <a:latin typeface="Comic Sans MS" panose="030F0702030302020204" pitchFamily="66" charset="0"/>
              </a:rPr>
              <a:t>Базина</a:t>
            </a:r>
            <a:r>
              <a:rPr lang="ru-RU" dirty="0" smtClean="0">
                <a:latin typeface="Comic Sans MS" panose="030F0702030302020204" pitchFamily="66" charset="0"/>
              </a:rPr>
              <a:t> и </a:t>
            </a:r>
            <a:r>
              <a:rPr lang="ru-RU" dirty="0" err="1" smtClean="0">
                <a:latin typeface="Comic Sans MS" panose="030F0702030302020204" pitchFamily="66" charset="0"/>
              </a:rPr>
              <a:t>Хильдерик</a:t>
            </a:r>
            <a:endParaRPr lang="ru-RU" dirty="0">
              <a:latin typeface="Comic Sans MS" panose="030F0702030302020204" pitchFamily="66" charset="0"/>
            </a:endParaRPr>
          </a:p>
        </p:txBody>
      </p:sp>
      <p:pic>
        <p:nvPicPr>
          <p:cNvPr id="7174" name="Picture 6" descr="https://upload.wikimedia.org/wikipedia/commons/1/14/CHILDERICI_REGIS.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9918" y="3443246"/>
            <a:ext cx="4352925" cy="3419475"/>
          </a:xfrm>
          <a:prstGeom prst="rect">
            <a:avLst/>
          </a:prstGeom>
          <a:noFill/>
          <a:extLst>
            <a:ext uri="{909E8E84-426E-40DD-AFC4-6F175D3DCCD1}">
              <a14:hiddenFill xmlns="" xmlns:a14="http://schemas.microsoft.com/office/drawing/2010/main">
                <a:solidFill>
                  <a:srgbClr val="FFFFFF"/>
                </a:solidFill>
              </a14:hiddenFill>
            </a:ext>
          </a:extLst>
        </p:spPr>
      </p:pic>
      <p:pic>
        <p:nvPicPr>
          <p:cNvPr id="7176" name="Picture 8" descr="https://upload.wikimedia.org/wikipedia/commons/8/8e/Basina_Childeric.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1758" y="452396"/>
            <a:ext cx="1857375" cy="29908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018238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155721"/>
            <a:ext cx="7848600" cy="1173162"/>
          </a:xfrm>
        </p:spPr>
        <p:txBody>
          <a:bodyPr/>
          <a:lstStyle/>
          <a:p>
            <a:pPr algn="just"/>
            <a:r>
              <a:rPr lang="ru-RU" sz="2000" dirty="0">
                <a:solidFill>
                  <a:srgbClr val="C00000"/>
                </a:solidFill>
                <a:latin typeface="Comic Sans MS" panose="030F0702030302020204" pitchFamily="66" charset="0"/>
              </a:rPr>
              <a:t>Прибытие к </a:t>
            </a:r>
            <a:r>
              <a:rPr lang="ru-RU" sz="2000" dirty="0" err="1">
                <a:solidFill>
                  <a:srgbClr val="C00000"/>
                </a:solidFill>
                <a:latin typeface="Comic Sans MS" panose="030F0702030302020204" pitchFamily="66" charset="0"/>
              </a:rPr>
              <a:t>Хильдерику</a:t>
            </a:r>
            <a:r>
              <a:rPr lang="ru-RU" sz="2000" dirty="0">
                <a:solidFill>
                  <a:srgbClr val="C00000"/>
                </a:solidFill>
                <a:latin typeface="Comic Sans MS" panose="030F0702030302020204" pitchFamily="66" charset="0"/>
              </a:rPr>
              <a:t> королевы </a:t>
            </a:r>
            <a:r>
              <a:rPr lang="ru-RU" sz="2000" dirty="0" err="1">
                <a:solidFill>
                  <a:srgbClr val="C00000"/>
                </a:solidFill>
                <a:latin typeface="Comic Sans MS" panose="030F0702030302020204" pitchFamily="66" charset="0"/>
              </a:rPr>
              <a:t>Базины</a:t>
            </a:r>
            <a:r>
              <a:rPr lang="ru-RU" sz="2000" dirty="0">
                <a:solidFill>
                  <a:srgbClr val="C00000"/>
                </a:solidFill>
                <a:latin typeface="Comic Sans MS" panose="030F0702030302020204" pitchFamily="66" charset="0"/>
              </a:rPr>
              <a:t>. Большие французские хроники (летописи Сен-Дени). Музей </a:t>
            </a:r>
            <a:r>
              <a:rPr lang="ru-RU" sz="2000" dirty="0" err="1">
                <a:solidFill>
                  <a:srgbClr val="C00000"/>
                </a:solidFill>
                <a:latin typeface="Comic Sans MS" panose="030F0702030302020204" pitchFamily="66" charset="0"/>
              </a:rPr>
              <a:t>Конде</a:t>
            </a:r>
            <a:r>
              <a:rPr lang="ru-RU" sz="2000" dirty="0">
                <a:solidFill>
                  <a:srgbClr val="C00000"/>
                </a:solidFill>
                <a:latin typeface="Comic Sans MS" panose="030F0702030302020204" pitchFamily="66" charset="0"/>
              </a:rPr>
              <a:t>, </a:t>
            </a:r>
            <a:r>
              <a:rPr lang="ru-RU" sz="2000" dirty="0" err="1">
                <a:solidFill>
                  <a:srgbClr val="C00000"/>
                </a:solidFill>
                <a:latin typeface="Comic Sans MS" panose="030F0702030302020204" pitchFamily="66" charset="0"/>
              </a:rPr>
              <a:t>Шантийи</a:t>
            </a:r>
            <a:endParaRPr lang="ru-RU" sz="2000" dirty="0">
              <a:solidFill>
                <a:srgbClr val="C00000"/>
              </a:solidFill>
              <a:latin typeface="Comic Sans MS" panose="030F0702030302020204" pitchFamily="66" charset="0"/>
            </a:endParaRPr>
          </a:p>
        </p:txBody>
      </p:sp>
      <p:sp>
        <p:nvSpPr>
          <p:cNvPr id="3" name="Объект 2"/>
          <p:cNvSpPr>
            <a:spLocks noGrp="1"/>
          </p:cNvSpPr>
          <p:nvPr>
            <p:ph idx="1"/>
          </p:nvPr>
        </p:nvSpPr>
        <p:spPr/>
        <p:txBody>
          <a:bodyPr/>
          <a:lstStyle/>
          <a:p>
            <a:endParaRPr lang="ru-RU"/>
          </a:p>
        </p:txBody>
      </p:sp>
      <p:pic>
        <p:nvPicPr>
          <p:cNvPr id="8196" name="Picture 4" descr="https://upload.wikimedia.org/wikipedia/commons/thumb/9/9c/Couronnement_de_Pharamond_Child%C3%A9ric_et_la_reine_Basine.jpg/800px-Couronnement_de_Pharamond_Child%C3%A9ric_et_la_reine_Basin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14400" y="1186655"/>
            <a:ext cx="7620000" cy="53530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68358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2176749"/>
            <a:ext cx="7315200" cy="4525963"/>
          </a:xfrm>
        </p:spPr>
        <p:txBody>
          <a:bodyPr/>
          <a:lstStyle/>
          <a:p>
            <a:pPr algn="just"/>
            <a:r>
              <a:rPr lang="ru-RU" sz="1600" dirty="0">
                <a:solidFill>
                  <a:srgbClr val="C00000"/>
                </a:solidFill>
                <a:latin typeface="Comic Sans MS" panose="030F0702030302020204" pitchFamily="66" charset="0"/>
              </a:rPr>
              <a:t>Умер </a:t>
            </a:r>
            <a:r>
              <a:rPr lang="ru-RU" sz="1600" dirty="0" err="1">
                <a:solidFill>
                  <a:srgbClr val="C00000"/>
                </a:solidFill>
                <a:latin typeface="Comic Sans MS" panose="030F0702030302020204" pitchFamily="66" charset="0"/>
              </a:rPr>
              <a:t>Хильдерик</a:t>
            </a:r>
            <a:r>
              <a:rPr lang="ru-RU" sz="1600" dirty="0">
                <a:solidFill>
                  <a:srgbClr val="C00000"/>
                </a:solidFill>
                <a:latin typeface="Comic Sans MS" panose="030F0702030302020204" pitchFamily="66" charset="0"/>
              </a:rPr>
              <a:t> (вероятно, в возрасте 40 лет) в 481 году в Турне. </a:t>
            </a:r>
            <a:endParaRPr lang="ru-RU" sz="1600" dirty="0" smtClean="0">
              <a:solidFill>
                <a:srgbClr val="C00000"/>
              </a:solidFill>
              <a:latin typeface="Comic Sans MS" panose="030F0702030302020204" pitchFamily="66" charset="0"/>
            </a:endParaRPr>
          </a:p>
          <a:p>
            <a:pPr algn="just"/>
            <a:r>
              <a:rPr lang="ru-RU" sz="1600" dirty="0" smtClean="0">
                <a:solidFill>
                  <a:srgbClr val="C00000"/>
                </a:solidFill>
                <a:latin typeface="Comic Sans MS" panose="030F0702030302020204" pitchFamily="66" charset="0"/>
              </a:rPr>
              <a:t>Могила </a:t>
            </a:r>
            <a:r>
              <a:rPr lang="ru-RU" sz="1600" dirty="0" err="1">
                <a:solidFill>
                  <a:srgbClr val="C00000"/>
                </a:solidFill>
                <a:latin typeface="Comic Sans MS" panose="030F0702030302020204" pitchFamily="66" charset="0"/>
              </a:rPr>
              <a:t>Хильдерика</a:t>
            </a:r>
            <a:r>
              <a:rPr lang="ru-RU" sz="1600" dirty="0">
                <a:solidFill>
                  <a:srgbClr val="C00000"/>
                </a:solidFill>
                <a:latin typeface="Comic Sans MS" panose="030F0702030302020204" pitchFamily="66" charset="0"/>
              </a:rPr>
              <a:t> была найдена 27 мая 1653 года при земляных работах по строительству приюта вблизи церкви Сен-</a:t>
            </a:r>
            <a:r>
              <a:rPr lang="ru-RU" sz="1600" dirty="0" err="1">
                <a:solidFill>
                  <a:srgbClr val="C00000"/>
                </a:solidFill>
                <a:latin typeface="Comic Sans MS" panose="030F0702030302020204" pitchFamily="66" charset="0"/>
              </a:rPr>
              <a:t>Брис</a:t>
            </a:r>
            <a:r>
              <a:rPr lang="ru-RU" sz="1600" dirty="0">
                <a:solidFill>
                  <a:srgbClr val="C00000"/>
                </a:solidFill>
                <a:latin typeface="Comic Sans MS" panose="030F0702030302020204" pitchFamily="66" charset="0"/>
              </a:rPr>
              <a:t>. </a:t>
            </a:r>
            <a:endParaRPr lang="ru-RU" sz="1600" dirty="0" smtClean="0">
              <a:solidFill>
                <a:srgbClr val="C00000"/>
              </a:solidFill>
              <a:latin typeface="Comic Sans MS" panose="030F0702030302020204" pitchFamily="66" charset="0"/>
            </a:endParaRPr>
          </a:p>
          <a:p>
            <a:pPr algn="just"/>
            <a:r>
              <a:rPr lang="ru-RU" sz="1600" dirty="0" smtClean="0">
                <a:solidFill>
                  <a:srgbClr val="C00000"/>
                </a:solidFill>
                <a:latin typeface="Comic Sans MS" panose="030F0702030302020204" pitchFamily="66" charset="0"/>
              </a:rPr>
              <a:t>В </a:t>
            </a:r>
            <a:r>
              <a:rPr lang="ru-RU" sz="1600" dirty="0">
                <a:solidFill>
                  <a:srgbClr val="C00000"/>
                </a:solidFill>
                <a:latin typeface="Comic Sans MS" panose="030F0702030302020204" pitchFamily="66" charset="0"/>
              </a:rPr>
              <a:t>гробнице сохранились боевой топор, два меча (короткий — </a:t>
            </a:r>
            <a:r>
              <a:rPr lang="ru-RU" sz="1600" dirty="0" err="1">
                <a:solidFill>
                  <a:srgbClr val="C00000"/>
                </a:solidFill>
                <a:latin typeface="Comic Sans MS" panose="030F0702030302020204" pitchFamily="66" charset="0"/>
              </a:rPr>
              <a:t>скрамасакс</a:t>
            </a:r>
            <a:r>
              <a:rPr lang="ru-RU" sz="1600" dirty="0">
                <a:solidFill>
                  <a:srgbClr val="C00000"/>
                </a:solidFill>
                <a:latin typeface="Comic Sans MS" panose="030F0702030302020204" pitchFamily="66" charset="0"/>
              </a:rPr>
              <a:t> и длинный — </a:t>
            </a:r>
            <a:r>
              <a:rPr lang="ru-RU" sz="1600" dirty="0" err="1">
                <a:solidFill>
                  <a:srgbClr val="C00000"/>
                </a:solidFill>
                <a:latin typeface="Comic Sans MS" panose="030F0702030302020204" pitchFamily="66" charset="0"/>
              </a:rPr>
              <a:t>спата</a:t>
            </a:r>
            <a:r>
              <a:rPr lang="ru-RU" sz="1600" dirty="0">
                <a:solidFill>
                  <a:srgbClr val="C00000"/>
                </a:solidFill>
                <a:latin typeface="Comic Sans MS" panose="030F0702030302020204" pitchFamily="66" charset="0"/>
              </a:rPr>
              <a:t>), копьё, щит, а также ценные ювелирные изделия, такие как золотая брошь-застёжка плаща, золотой браслет, порядка 300 маленьких золотых кулонов в виде пчёл, служащих украшением парчового плаща и кошель с 90 золотыми </a:t>
            </a:r>
            <a:r>
              <a:rPr lang="ru-RU" sz="1600" dirty="0" err="1">
                <a:solidFill>
                  <a:srgbClr val="C00000"/>
                </a:solidFill>
                <a:latin typeface="Comic Sans MS" panose="030F0702030302020204" pitchFamily="66" charset="0"/>
              </a:rPr>
              <a:t>солидами</a:t>
            </a:r>
            <a:r>
              <a:rPr lang="ru-RU" sz="1600" dirty="0">
                <a:solidFill>
                  <a:srgbClr val="C00000"/>
                </a:solidFill>
                <a:latin typeface="Comic Sans MS" panose="030F0702030302020204" pitchFamily="66" charset="0"/>
              </a:rPr>
              <a:t>, чеканки времени императоров Восточной Римской империи, начиная с Феодосия II и до Зенона. Золотые ручки мечей и маленькие пчёлы были инкрустированы гранатом-</a:t>
            </a:r>
            <a:r>
              <a:rPr lang="ru-RU" sz="1600" dirty="0" err="1">
                <a:solidFill>
                  <a:srgbClr val="C00000"/>
                </a:solidFill>
                <a:latin typeface="Comic Sans MS" panose="030F0702030302020204" pitchFamily="66" charset="0"/>
              </a:rPr>
              <a:t>альмадином</a:t>
            </a:r>
            <a:r>
              <a:rPr lang="ru-RU" sz="1600" dirty="0">
                <a:solidFill>
                  <a:srgbClr val="C00000"/>
                </a:solidFill>
                <a:latin typeface="Comic Sans MS" panose="030F0702030302020204" pitchFamily="66" charset="0"/>
              </a:rPr>
              <a:t>. </a:t>
            </a:r>
            <a:endParaRPr lang="ru-RU" sz="1600" dirty="0" smtClean="0">
              <a:solidFill>
                <a:srgbClr val="C00000"/>
              </a:solidFill>
              <a:latin typeface="Comic Sans MS" panose="030F0702030302020204" pitchFamily="66" charset="0"/>
            </a:endParaRPr>
          </a:p>
          <a:p>
            <a:pPr algn="just"/>
            <a:r>
              <a:rPr lang="ru-RU" sz="1600" dirty="0" smtClean="0">
                <a:solidFill>
                  <a:srgbClr val="C00000"/>
                </a:solidFill>
                <a:latin typeface="Comic Sans MS" panose="030F0702030302020204" pitchFamily="66" charset="0"/>
              </a:rPr>
              <a:t>Найден </a:t>
            </a:r>
            <a:r>
              <a:rPr lang="ru-RU" sz="1600" dirty="0">
                <a:solidFill>
                  <a:srgbClr val="C00000"/>
                </a:solidFill>
                <a:latin typeface="Comic Sans MS" panose="030F0702030302020204" pitchFamily="66" charset="0"/>
              </a:rPr>
              <a:t>был также скелет мужчины ростом не менее 180 см, носившего на пальце кольцо с именной печатью, где значилось </a:t>
            </a:r>
            <a:r>
              <a:rPr lang="ru-RU" sz="1600" dirty="0" err="1">
                <a:solidFill>
                  <a:srgbClr val="C00000"/>
                </a:solidFill>
                <a:latin typeface="Comic Sans MS" panose="030F0702030302020204" pitchFamily="66" charset="0"/>
              </a:rPr>
              <a:t>Childerici</a:t>
            </a:r>
            <a:r>
              <a:rPr lang="ru-RU" sz="1600" dirty="0">
                <a:solidFill>
                  <a:srgbClr val="C00000"/>
                </a:solidFill>
                <a:latin typeface="Comic Sans MS" panose="030F0702030302020204" pitchFamily="66" charset="0"/>
              </a:rPr>
              <a:t> </a:t>
            </a:r>
            <a:r>
              <a:rPr lang="ru-RU" sz="1600" dirty="0" err="1">
                <a:solidFill>
                  <a:srgbClr val="C00000"/>
                </a:solidFill>
                <a:latin typeface="Comic Sans MS" panose="030F0702030302020204" pitchFamily="66" charset="0"/>
              </a:rPr>
              <a:t>Regis</a:t>
            </a:r>
            <a:r>
              <a:rPr lang="ru-RU" sz="1600" dirty="0">
                <a:solidFill>
                  <a:srgbClr val="C00000"/>
                </a:solidFill>
                <a:latin typeface="Comic Sans MS" panose="030F0702030302020204" pitchFamily="66" charset="0"/>
              </a:rPr>
              <a:t> («Король </a:t>
            </a:r>
            <a:r>
              <a:rPr lang="ru-RU" sz="1600" dirty="0" err="1">
                <a:solidFill>
                  <a:srgbClr val="C00000"/>
                </a:solidFill>
                <a:latin typeface="Comic Sans MS" panose="030F0702030302020204" pitchFamily="66" charset="0"/>
              </a:rPr>
              <a:t>Хильдерик</a:t>
            </a:r>
            <a:r>
              <a:rPr lang="ru-RU" sz="1600" dirty="0">
                <a:solidFill>
                  <a:srgbClr val="C00000"/>
                </a:solidFill>
                <a:latin typeface="Comic Sans MS" panose="030F0702030302020204" pitchFamily="66" charset="0"/>
              </a:rPr>
              <a:t>»), что чётко доказывает принадлежность могилы данному королю.</a:t>
            </a:r>
          </a:p>
        </p:txBody>
      </p:sp>
      <p:pic>
        <p:nvPicPr>
          <p:cNvPr id="9218" name="Picture 2" descr="https://upload.wikimedia.org/wikipedia/commons/9/91/Scramasaxe_de_Child%C3%A9ric_Ier.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066800" y="116632"/>
            <a:ext cx="7315200" cy="18859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17218074"/>
      </p:ext>
    </p:extLst>
  </p:cSld>
  <p:clrMapOvr>
    <a:masterClrMapping/>
  </p:clrMapOvr>
  <p:timing>
    <p:tnLst>
      <p:par>
        <p:cTn id="1" dur="indefinite" restart="never" nodeType="tmRoot"/>
      </p:par>
    </p:tnLst>
  </p:timing>
</p:sld>
</file>

<file path=ppt/theme/theme1.xml><?xml version="1.0" encoding="utf-8"?>
<a:theme xmlns:a="http://schemas.openxmlformats.org/drawingml/2006/main" name="ms_pptpostmortem_tp01018455">
  <a:themeElements>
    <a:clrScheme name="ms_pptpostmortem_tp01018455 1">
      <a:dk1>
        <a:srgbClr val="003366"/>
      </a:dk1>
      <a:lt1>
        <a:srgbClr val="FFFFFF"/>
      </a:lt1>
      <a:dk2>
        <a:srgbClr val="008080"/>
      </a:dk2>
      <a:lt2>
        <a:srgbClr val="FFCC66"/>
      </a:lt2>
      <a:accent1>
        <a:srgbClr val="3366CC"/>
      </a:accent1>
      <a:accent2>
        <a:srgbClr val="0099CC"/>
      </a:accent2>
      <a:accent3>
        <a:srgbClr val="AAC0C0"/>
      </a:accent3>
      <a:accent4>
        <a:srgbClr val="DADADA"/>
      </a:accent4>
      <a:accent5>
        <a:srgbClr val="ADB8E2"/>
      </a:accent5>
      <a:accent6>
        <a:srgbClr val="008AB9"/>
      </a:accent6>
      <a:hlink>
        <a:srgbClr val="999933"/>
      </a:hlink>
      <a:folHlink>
        <a:srgbClr val="009900"/>
      </a:folHlink>
    </a:clrScheme>
    <a:fontScheme name="ms_pptpostmortem_tp01018455">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lnDef>
  </a:objectDefaults>
  <a:extraClrSchemeLst>
    <a:extraClrScheme>
      <a:clrScheme name="ms_pptpostmortem_tp01018455 1">
        <a:dk1>
          <a:srgbClr val="003366"/>
        </a:dk1>
        <a:lt1>
          <a:srgbClr val="FFFFFF"/>
        </a:lt1>
        <a:dk2>
          <a:srgbClr val="008080"/>
        </a:dk2>
        <a:lt2>
          <a:srgbClr val="FFCC66"/>
        </a:lt2>
        <a:accent1>
          <a:srgbClr val="3366CC"/>
        </a:accent1>
        <a:accent2>
          <a:srgbClr val="0099CC"/>
        </a:accent2>
        <a:accent3>
          <a:srgbClr val="AAC0C0"/>
        </a:accent3>
        <a:accent4>
          <a:srgbClr val="DADADA"/>
        </a:accent4>
        <a:accent5>
          <a:srgbClr val="ADB8E2"/>
        </a:accent5>
        <a:accent6>
          <a:srgbClr val="008AB9"/>
        </a:accent6>
        <a:hlink>
          <a:srgbClr val="999933"/>
        </a:hlink>
        <a:folHlink>
          <a:srgbClr val="009900"/>
        </a:folHlink>
      </a:clrScheme>
      <a:clrMap bg1="dk2" tx1="lt1" bg2="dk1" tx2="lt2" accent1="accent1" accent2="accent2" accent3="accent3" accent4="accent4" accent5="accent5" accent6="accent6" hlink="hlink" folHlink="folHlink"/>
    </a:extraClrScheme>
    <a:extraClrScheme>
      <a:clrScheme name="ms_pptpostmortem_tp01018455 2">
        <a:dk1>
          <a:srgbClr val="4D4D4D"/>
        </a:dk1>
        <a:lt1>
          <a:srgbClr val="D6EFD0"/>
        </a:lt1>
        <a:dk2>
          <a:srgbClr val="336699"/>
        </a:dk2>
        <a:lt2>
          <a:srgbClr val="65B5D1"/>
        </a:lt2>
        <a:accent1>
          <a:srgbClr val="9BB9C3"/>
        </a:accent1>
        <a:accent2>
          <a:srgbClr val="99CCFF"/>
        </a:accent2>
        <a:accent3>
          <a:srgbClr val="E8F6E4"/>
        </a:accent3>
        <a:accent4>
          <a:srgbClr val="404040"/>
        </a:accent4>
        <a:accent5>
          <a:srgbClr val="CBD9DE"/>
        </a:accent5>
        <a:accent6>
          <a:srgbClr val="8AB9E7"/>
        </a:accent6>
        <a:hlink>
          <a:srgbClr val="009999"/>
        </a:hlink>
        <a:folHlink>
          <a:srgbClr val="CCCCFF"/>
        </a:folHlink>
      </a:clrScheme>
      <a:clrMap bg1="lt1" tx1="dk1" bg2="lt2" tx2="dk2" accent1="accent1" accent2="accent2" accent3="accent3" accent4="accent4" accent5="accent5" accent6="accent6" hlink="hlink" folHlink="folHlink"/>
    </a:extraClrScheme>
    <a:extraClrScheme>
      <a:clrScheme name="ms_pptpostmortem_tp01018455 3">
        <a:dk1>
          <a:srgbClr val="000000"/>
        </a:dk1>
        <a:lt1>
          <a:srgbClr val="FFFFFF"/>
        </a:lt1>
        <a:dk2>
          <a:srgbClr val="000000"/>
        </a:dk2>
        <a:lt2>
          <a:srgbClr val="FFFFFF"/>
        </a:lt2>
        <a:accent1>
          <a:srgbClr val="969696"/>
        </a:accent1>
        <a:accent2>
          <a:srgbClr val="EAEAEA"/>
        </a:accent2>
        <a:accent3>
          <a:srgbClr val="FFFFFF"/>
        </a:accent3>
        <a:accent4>
          <a:srgbClr val="000000"/>
        </a:accent4>
        <a:accent5>
          <a:srgbClr val="C9C9C9"/>
        </a:accent5>
        <a:accent6>
          <a:srgbClr val="D4D4D4"/>
        </a:accent6>
        <a:hlink>
          <a:srgbClr val="5F5F5F"/>
        </a:hlink>
        <a:folHlink>
          <a:srgbClr val="CBCBCB"/>
        </a:folHlink>
      </a:clrScheme>
      <a:clrMap bg1="lt1" tx1="dk1" bg2="lt2" tx2="dk2" accent1="accent1" accent2="accent2" accent3="accent3" accent4="accent4" accent5="accent5" accent6="accent6" hlink="hlink" folHlink="folHlink"/>
    </a:extraClrScheme>
    <a:extraClrScheme>
      <a:clrScheme name="ms_pptpostmortem_tp01018455 4">
        <a:dk1>
          <a:srgbClr val="003300"/>
        </a:dk1>
        <a:lt1>
          <a:srgbClr val="FFFFFF"/>
        </a:lt1>
        <a:dk2>
          <a:srgbClr val="336600"/>
        </a:dk2>
        <a:lt2>
          <a:srgbClr val="FFCC66"/>
        </a:lt2>
        <a:accent1>
          <a:srgbClr val="996633"/>
        </a:accent1>
        <a:accent2>
          <a:srgbClr val="0099CC"/>
        </a:accent2>
        <a:accent3>
          <a:srgbClr val="ADB8AA"/>
        </a:accent3>
        <a:accent4>
          <a:srgbClr val="DADADA"/>
        </a:accent4>
        <a:accent5>
          <a:srgbClr val="CAB8AD"/>
        </a:accent5>
        <a:accent6>
          <a:srgbClr val="008AB9"/>
        </a:accent6>
        <a:hlink>
          <a:srgbClr val="FF9933"/>
        </a:hlink>
        <a:folHlink>
          <a:srgbClr val="009900"/>
        </a:folHlink>
      </a:clrScheme>
      <a:clrMap bg1="dk2" tx1="lt1" bg2="dk1" tx2="lt2" accent1="accent1" accent2="accent2" accent3="accent3" accent4="accent4" accent5="accent5" accent6="accent6" hlink="hlink" folHlink="folHlink"/>
    </a:extraClrScheme>
    <a:extraClrScheme>
      <a:clrScheme name="ms_pptpostmortem_tp01018455 5">
        <a:dk1>
          <a:srgbClr val="100000"/>
        </a:dk1>
        <a:lt1>
          <a:srgbClr val="FFFFFF"/>
        </a:lt1>
        <a:dk2>
          <a:srgbClr val="800000"/>
        </a:dk2>
        <a:lt2>
          <a:srgbClr val="FFCC66"/>
        </a:lt2>
        <a:accent1>
          <a:srgbClr val="003366"/>
        </a:accent1>
        <a:accent2>
          <a:srgbClr val="996633"/>
        </a:accent2>
        <a:accent3>
          <a:srgbClr val="C0AAAA"/>
        </a:accent3>
        <a:accent4>
          <a:srgbClr val="DADADA"/>
        </a:accent4>
        <a:accent5>
          <a:srgbClr val="AAADB8"/>
        </a:accent5>
        <a:accent6>
          <a:srgbClr val="8A5C2D"/>
        </a:accent6>
        <a:hlink>
          <a:srgbClr val="336699"/>
        </a:hlink>
        <a:folHlink>
          <a:srgbClr val="CC3300"/>
        </a:folHlink>
      </a:clrScheme>
      <a:clrMap bg1="dk2" tx1="lt1" bg2="dk1" tx2="lt2" accent1="accent1" accent2="accent2" accent3="accent3" accent4="accent4" accent5="accent5" accent6="accent6" hlink="hlink" folHlink="folHlink"/>
    </a:extraClrScheme>
    <a:extraClrScheme>
      <a:clrScheme name="ms_pptpostmortem_tp01018455 6">
        <a:dk1>
          <a:srgbClr val="666633"/>
        </a:dk1>
        <a:lt1>
          <a:srgbClr val="FFFFFF"/>
        </a:lt1>
        <a:dk2>
          <a:srgbClr val="CC9900"/>
        </a:dk2>
        <a:lt2>
          <a:srgbClr val="DDDDDD"/>
        </a:lt2>
        <a:accent1>
          <a:srgbClr val="CC6600"/>
        </a:accent1>
        <a:accent2>
          <a:srgbClr val="996633"/>
        </a:accent2>
        <a:accent3>
          <a:srgbClr val="E2CAAA"/>
        </a:accent3>
        <a:accent4>
          <a:srgbClr val="DADADA"/>
        </a:accent4>
        <a:accent5>
          <a:srgbClr val="E2B8AA"/>
        </a:accent5>
        <a:accent6>
          <a:srgbClr val="8A5C2D"/>
        </a:accent6>
        <a:hlink>
          <a:srgbClr val="663300"/>
        </a:hlink>
        <a:folHlink>
          <a:srgbClr val="CC33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C73C4D0-982B-4593-B6A9-7C6434AC0D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Презентация анализа причин неудачи проекта</Template>
  <TotalTime>564</TotalTime>
  <Words>3928</Words>
  <Application>Microsoft Office PowerPoint</Application>
  <PresentationFormat>Экран (4:3)</PresentationFormat>
  <Paragraphs>219</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ms_pptpostmortem_tp01018455</vt:lpstr>
      <vt:lpstr>История Франции</vt:lpstr>
      <vt:lpstr>Династия Меровингов</vt:lpstr>
      <vt:lpstr>Династия Меровингов</vt:lpstr>
      <vt:lpstr>Династия Меровингов</vt:lpstr>
      <vt:lpstr>Династия Меровингов</vt:lpstr>
      <vt:lpstr>Хильдерик 1</vt:lpstr>
      <vt:lpstr>Хильдерик 1</vt:lpstr>
      <vt:lpstr>Прибытие к Хильдерику королевы Базины. Большие французские хроники (летописи Сен-Дени). Музей Конде, Шантийи</vt:lpstr>
      <vt:lpstr>Слайд 9</vt:lpstr>
      <vt:lpstr>Слайд 10</vt:lpstr>
      <vt:lpstr>Романская церковь Сен-Брис, в которой была найдена гробница Хильдерика.</vt:lpstr>
      <vt:lpstr>Хлодвиг I, король франков. Художник Франсуа-Луи Дежюин (1786—1844). Картина создана в 1835 году, хранится в Версале, в национальном музее дворца и Трианонов.</vt:lpstr>
      <vt:lpstr>Хлодвиг 1</vt:lpstr>
      <vt:lpstr>Святой Ремигий, епископ Реймса, требует у Хлодвига возвращения Суассонской чаши</vt:lpstr>
      <vt:lpstr>Статуя Св. Клотильды, королевы франков, жены Хлодвига I. Нотр-Дам де Корбей. XII век</vt:lpstr>
      <vt:lpstr>Скульптура Хлодвига I в соборе Сен-Дени под Парижем. Фрагмент надгробия.</vt:lpstr>
      <vt:lpstr>Хлодвиг принимает крещение. Изображение из Жития святого Дионисия (XIII век)</vt:lpstr>
      <vt:lpstr>Жозеф Блан (фр.)русск.. Крещение Хлодвига. Роспись Пантеона, Париж, Франция. Около 1880 - 1899</vt:lpstr>
      <vt:lpstr>Последствия крещения Хлодвига</vt:lpstr>
      <vt:lpstr>На этой миниатюре виден голубь, несущий сосуд с миррой. Большие французские хроники, XIV век. Национальная библиотека Франции</vt:lpstr>
      <vt:lpstr>Салическая правда</vt:lpstr>
      <vt:lpstr>Салический закон</vt:lpstr>
      <vt:lpstr>Смерть Хлодвига 1</vt:lpstr>
      <vt:lpstr>Слайд 24</vt:lpstr>
      <vt:lpstr>Хлотарь 1</vt:lpstr>
      <vt:lpstr>Слайд 26</vt:lpstr>
      <vt:lpstr>Слайд 27</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Франции</dc:title>
  <dc:subject/>
  <dc:creator>Евгения Лубкова</dc:creator>
  <cp:keywords/>
  <dc:description/>
  <cp:lastModifiedBy>Admin</cp:lastModifiedBy>
  <cp:revision>56</cp:revision>
  <dcterms:created xsi:type="dcterms:W3CDTF">2015-02-23T06:49:22Z</dcterms:created>
  <dcterms:modified xsi:type="dcterms:W3CDTF">2015-04-22T06:18:28Z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TC010184551049</vt:lpwstr>
  </property>
</Properties>
</file>