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214422"/>
            <a:ext cx="7772400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Школьная конференция «Никто не забыт и ничто не забыто»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17286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России семьи такой,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где б ни памятен был свой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герой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Подготовил ученик 6 б класса 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Илющенко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Дмитрий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72074"/>
            <a:ext cx="8183880" cy="962966"/>
          </a:xfrm>
        </p:spPr>
        <p:txBody>
          <a:bodyPr/>
          <a:lstStyle/>
          <a:p>
            <a:pPr algn="ctr"/>
            <a:r>
              <a:rPr lang="ru-RU" dirty="0" smtClean="0"/>
              <a:t>Фатеев Никита Васильевич </a:t>
            </a:r>
            <a:endParaRPr lang="ru-RU" dirty="0"/>
          </a:p>
        </p:txBody>
      </p:sp>
      <p:pic>
        <p:nvPicPr>
          <p:cNvPr id="1026" name="Picture 2" descr="D:\Документы\Илющенко выступление\CCI100420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3999" t="25405"/>
          <a:stretch>
            <a:fillRect/>
          </a:stretch>
        </p:blipFill>
        <p:spPr bwMode="auto">
          <a:xfrm>
            <a:off x="2857488" y="500042"/>
            <a:ext cx="3214710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Красноармейская книжка</a:t>
            </a:r>
            <a:endParaRPr lang="ru-RU" dirty="0"/>
          </a:p>
        </p:txBody>
      </p:sp>
      <p:pic>
        <p:nvPicPr>
          <p:cNvPr id="3074" name="Picture 2" descr="D:\Документы\Илющенко выступление\CCI10042015_0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475" t="7042" r="8197" b="5633"/>
          <a:stretch>
            <a:fillRect/>
          </a:stretch>
        </p:blipFill>
        <p:spPr bwMode="auto">
          <a:xfrm>
            <a:off x="2571736" y="500042"/>
            <a:ext cx="3857652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357826"/>
            <a:ext cx="8186766" cy="67721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Книжка в развороте</a:t>
            </a:r>
            <a:endParaRPr lang="ru-RU" dirty="0"/>
          </a:p>
        </p:txBody>
      </p:sp>
      <p:pic>
        <p:nvPicPr>
          <p:cNvPr id="4098" name="Picture 2" descr="D:\Документы\Илющенко выступление\CCI10042015_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420" t="6103" r="6989" b="10311"/>
          <a:stretch>
            <a:fillRect/>
          </a:stretch>
        </p:blipFill>
        <p:spPr bwMode="auto">
          <a:xfrm>
            <a:off x="2771762" y="500042"/>
            <a:ext cx="3657626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Удостоверение к медали </a:t>
            </a:r>
            <a:br>
              <a:rPr lang="ru-RU" dirty="0" smtClean="0"/>
            </a:br>
            <a:r>
              <a:rPr lang="ru-RU" dirty="0" smtClean="0"/>
              <a:t>«За оборону Ленинграда»</a:t>
            </a:r>
            <a:endParaRPr lang="ru-RU" dirty="0"/>
          </a:p>
        </p:txBody>
      </p:sp>
      <p:pic>
        <p:nvPicPr>
          <p:cNvPr id="2050" name="Picture 2" descr="D:\Документы\Илющенко выступление\CCI10042015_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8434" y="530225"/>
            <a:ext cx="5973170" cy="418782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643446"/>
            <a:ext cx="8183880" cy="13915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Удостоверение к медали </a:t>
            </a:r>
            <a:br>
              <a:rPr lang="ru-RU" dirty="0" smtClean="0"/>
            </a:br>
            <a:r>
              <a:rPr lang="ru-RU" dirty="0" smtClean="0"/>
              <a:t>«За победу над Германией в Великой Отечественной войне»</a:t>
            </a:r>
            <a:endParaRPr lang="ru-RU" dirty="0"/>
          </a:p>
        </p:txBody>
      </p:sp>
      <p:pic>
        <p:nvPicPr>
          <p:cNvPr id="5122" name="Picture 2" descr="D:\Документы\Илющенко выступление\CCI10042015_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018" t="5080" r="7370" b="55973"/>
          <a:stretch>
            <a:fillRect/>
          </a:stretch>
        </p:blipFill>
        <p:spPr bwMode="auto">
          <a:xfrm>
            <a:off x="2071670" y="428604"/>
            <a:ext cx="5429288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После войны</a:t>
            </a:r>
            <a:br>
              <a:rPr lang="ru-RU" dirty="0" smtClean="0"/>
            </a:br>
            <a:r>
              <a:rPr lang="ru-RU" dirty="0" smtClean="0"/>
              <a:t>П</a:t>
            </a:r>
            <a:r>
              <a:rPr lang="ru-RU" dirty="0" smtClean="0"/>
              <a:t>радед </a:t>
            </a:r>
            <a:r>
              <a:rPr lang="ru-RU" dirty="0" smtClean="0"/>
              <a:t>со своей мамой</a:t>
            </a:r>
            <a:endParaRPr lang="ru-RU" dirty="0"/>
          </a:p>
        </p:txBody>
      </p:sp>
      <p:pic>
        <p:nvPicPr>
          <p:cNvPr id="6147" name="Picture 3" descr="D:\Документы\Илющенко выступление\CCI10042015_00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5162" t="6103" b="17134"/>
          <a:stretch>
            <a:fillRect/>
          </a:stretch>
        </p:blipFill>
        <p:spPr bwMode="auto">
          <a:xfrm>
            <a:off x="3214678" y="500042"/>
            <a:ext cx="3643338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49</TotalTime>
  <Words>48</Words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Школьная конференция «Никто не забыт и ничто не забыто» </vt:lpstr>
      <vt:lpstr>Фатеев Никита Васильевич </vt:lpstr>
      <vt:lpstr>Красноармейская книжка</vt:lpstr>
      <vt:lpstr>Книжка в развороте</vt:lpstr>
      <vt:lpstr>Удостоверение к медали  «За оборону Ленинграда»</vt:lpstr>
      <vt:lpstr>Удостоверение к медали  «За победу над Германией в Великой Отечественной войне»</vt:lpstr>
      <vt:lpstr>После войны Прадед со своей мамой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Школьная конференция «Никто не забыт и ничто не забыто» </dc:title>
  <cp:lastModifiedBy>Aser</cp:lastModifiedBy>
  <cp:revision>6</cp:revision>
  <dcterms:modified xsi:type="dcterms:W3CDTF">2015-04-10T09:17:05Z</dcterms:modified>
</cp:coreProperties>
</file>