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4A9E-E578-48F4-AB6D-2DA0DCC677D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F8908-6643-44E9-B060-7E8CEB60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4A9E-E578-48F4-AB6D-2DA0DCC677D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F8908-6643-44E9-B060-7E8CEB60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4A9E-E578-48F4-AB6D-2DA0DCC677D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F8908-6643-44E9-B060-7E8CEB60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4A9E-E578-48F4-AB6D-2DA0DCC677D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F8908-6643-44E9-B060-7E8CEB60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4A9E-E578-48F4-AB6D-2DA0DCC677D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F8908-6643-44E9-B060-7E8CEB60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4A9E-E578-48F4-AB6D-2DA0DCC677D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F8908-6643-44E9-B060-7E8CEB60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4A9E-E578-48F4-AB6D-2DA0DCC677D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F8908-6643-44E9-B060-7E8CEB60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4A9E-E578-48F4-AB6D-2DA0DCC677D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F8908-6643-44E9-B060-7E8CEB60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4A9E-E578-48F4-AB6D-2DA0DCC677D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F8908-6643-44E9-B060-7E8CEB60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4A9E-E578-48F4-AB6D-2DA0DCC677D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F8908-6643-44E9-B060-7E8CEB60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24A9E-E578-48F4-AB6D-2DA0DCC677D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F8908-6643-44E9-B060-7E8CEB600E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24A9E-E578-48F4-AB6D-2DA0DCC677D4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F8908-6643-44E9-B060-7E8CEB600EC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535784"/>
            <a:ext cx="9434515" cy="707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80199"/>
            <a:ext cx="9382159" cy="7036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35502" y="-642966"/>
            <a:ext cx="9715565" cy="7286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571536" y="-155182"/>
            <a:ext cx="9715536" cy="7286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04" y="0"/>
            <a:ext cx="9294312" cy="6970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351636"/>
            <a:ext cx="9263095" cy="6947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68857" y="0"/>
            <a:ext cx="9453596" cy="709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38159" y="-339283"/>
            <a:ext cx="9882160" cy="7411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23911" y="-392933"/>
            <a:ext cx="9667911" cy="725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216450" y="-162338"/>
            <a:ext cx="9360450" cy="702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571471" y="-328601"/>
            <a:ext cx="9715471" cy="7286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86974" cy="734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813" y="0"/>
            <a:ext cx="9120187" cy="684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92668" y="-292930"/>
            <a:ext cx="9534574" cy="7150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47625" y="-35718"/>
            <a:ext cx="9191625" cy="6893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178618"/>
            <a:ext cx="9810785" cy="7358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740361" y="-489387"/>
            <a:ext cx="9884361" cy="741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23813" y="0"/>
            <a:ext cx="9437188" cy="7077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Экран (4:3)</PresentationFormat>
  <Paragraphs>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ааа</dc:creator>
  <cp:lastModifiedBy>ааа</cp:lastModifiedBy>
  <cp:revision>3</cp:revision>
  <dcterms:created xsi:type="dcterms:W3CDTF">2015-04-20T13:47:32Z</dcterms:created>
  <dcterms:modified xsi:type="dcterms:W3CDTF">2015-04-20T14:16:09Z</dcterms:modified>
</cp:coreProperties>
</file>